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3.2809400000000002E-2</c:v>
                </c:pt>
                <c:pt idx="1">
                  <c:v>2.6672299999999999E-2</c:v>
                </c:pt>
                <c:pt idx="2">
                  <c:v>3.3200800000000003E-2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0.1065526</c:v>
                </c:pt>
                <c:pt idx="1">
                  <c:v>0.15548020000000001</c:v>
                </c:pt>
                <c:pt idx="2">
                  <c:v>7.8163499999999997E-2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3.29611E-2</c:v>
                </c:pt>
                <c:pt idx="1">
                  <c:v>3.1629900000000002E-2</c:v>
                </c:pt>
                <c:pt idx="2">
                  <c:v>4.5709000000000001E-3</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0.90207789999999999</c:v>
                </c:pt>
                <c:pt idx="1">
                  <c:v>0.8440493</c:v>
                </c:pt>
                <c:pt idx="2">
                  <c:v>0.8840633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0.82041140000000001</c:v>
                </c:pt>
                <c:pt idx="1">
                  <c:v>0.69751359999999996</c:v>
                </c:pt>
                <c:pt idx="2">
                  <c:v>0.51552920000000002</c:v>
                </c:pt>
                <c:pt idx="3">
                  <c:v>0.55152389999999996</c:v>
                </c:pt>
                <c:pt idx="4">
                  <c:v>0.6400325</c:v>
                </c:pt>
                <c:pt idx="5">
                  <c:v>0.75351000000000001</c:v>
                </c:pt>
                <c:pt idx="6">
                  <c:v>0.71566960000000002</c:v>
                </c:pt>
                <c:pt idx="7">
                  <c:v>0.58636469999999996</c:v>
                </c:pt>
                <c:pt idx="8">
                  <c:v>0.50590500000000005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0</c:v>
                </c:pt>
                <c:pt idx="1">
                  <c:v>6.1045700000000001E-2</c:v>
                </c:pt>
                <c:pt idx="2">
                  <c:v>0.2307052</c:v>
                </c:pt>
                <c:pt idx="3">
                  <c:v>0</c:v>
                </c:pt>
                <c:pt idx="4">
                  <c:v>5.90643E-2</c:v>
                </c:pt>
                <c:pt idx="5">
                  <c:v>2.4703699999999999E-2</c:v>
                </c:pt>
                <c:pt idx="6">
                  <c:v>0</c:v>
                </c:pt>
                <c:pt idx="7">
                  <c:v>0.10043439999999999</c:v>
                </c:pt>
                <c:pt idx="8">
                  <c:v>0</c:v>
                </c:pt>
                <c:pt idx="9">
                  <c:v>7.7424400000000004E-2</c:v>
                </c:pt>
                <c:pt idx="10">
                  <c:v>8.8719900000000004E-2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0.1631909</c:v>
                </c:pt>
                <c:pt idx="1">
                  <c:v>0.1875242</c:v>
                </c:pt>
                <c:pt idx="2">
                  <c:v>0.25376559999999998</c:v>
                </c:pt>
                <c:pt idx="3">
                  <c:v>0.44847609999999999</c:v>
                </c:pt>
                <c:pt idx="4">
                  <c:v>0.27058690000000002</c:v>
                </c:pt>
                <c:pt idx="5">
                  <c:v>0.1843591</c:v>
                </c:pt>
                <c:pt idx="6">
                  <c:v>0.2056132</c:v>
                </c:pt>
                <c:pt idx="7">
                  <c:v>0.3132009</c:v>
                </c:pt>
                <c:pt idx="8">
                  <c:v>0.48954690000000001</c:v>
                </c:pt>
                <c:pt idx="9">
                  <c:v>0.28620449999999997</c:v>
                </c:pt>
                <c:pt idx="10">
                  <c:v>0.2184613</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1.6397200000000001E-2</c:v>
                </c:pt>
                <c:pt idx="1">
                  <c:v>0</c:v>
                </c:pt>
                <c:pt idx="2">
                  <c:v>0</c:v>
                </c:pt>
                <c:pt idx="3">
                  <c:v>0</c:v>
                </c:pt>
                <c:pt idx="4">
                  <c:v>3.0178900000000002E-2</c:v>
                </c:pt>
                <c:pt idx="5">
                  <c:v>0</c:v>
                </c:pt>
                <c:pt idx="6">
                  <c:v>1.5031600000000001E-2</c:v>
                </c:pt>
                <c:pt idx="7">
                  <c:v>0</c:v>
                </c:pt>
                <c:pt idx="8">
                  <c:v>0</c:v>
                </c:pt>
                <c:pt idx="9">
                  <c:v>4.7957300000000001E-2</c:v>
                </c:pt>
                <c:pt idx="10">
                  <c:v>4.4269299999999998E-2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5.3916499999999999E-2</c:v>
                </c:pt>
                <c:pt idx="2">
                  <c:v>0</c:v>
                </c:pt>
                <c:pt idx="3">
                  <c:v>0</c:v>
                </c:pt>
                <c:pt idx="4">
                  <c:v>1.3740000000000001E-4</c:v>
                </c:pt>
                <c:pt idx="5">
                  <c:v>3.7427200000000001E-2</c:v>
                </c:pt>
                <c:pt idx="6">
                  <c:v>6.3685500000000006E-2</c:v>
                </c:pt>
                <c:pt idx="7">
                  <c:v>0</c:v>
                </c:pt>
                <c:pt idx="8">
                  <c:v>4.5481000000000002E-3</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0.96665409999999996</c:v>
                </c:pt>
                <c:pt idx="1">
                  <c:v>0.81590419999999997</c:v>
                </c:pt>
                <c:pt idx="2">
                  <c:v>0.95151370000000002</c:v>
                </c:pt>
                <c:pt idx="3">
                  <c:v>0.89212060000000004</c:v>
                </c:pt>
                <c:pt idx="4">
                  <c:v>0.88976290000000002</c:v>
                </c:pt>
                <c:pt idx="5">
                  <c:v>0.93197909999999995</c:v>
                </c:pt>
                <c:pt idx="6">
                  <c:v>0.82770849999999996</c:v>
                </c:pt>
                <c:pt idx="7">
                  <c:v>0.80559780000000003</c:v>
                </c:pt>
                <c:pt idx="8">
                  <c:v>0.89013889999999996</c:v>
                </c:pt>
                <c:pt idx="9">
                  <c:v>0.85392190000000001</c:v>
                </c:pt>
                <c:pt idx="10">
                  <c:v>0.84415130000000005</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9.8985600000000007E-2</c:v>
                </c:pt>
                <c:pt idx="1">
                  <c:v>5.68957E-2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0.17215220000000001</c:v>
                </c:pt>
                <c:pt idx="1">
                  <c:v>0.15496019999999999</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2.9504499999999999E-2</c:v>
                </c:pt>
                <c:pt idx="1">
                  <c:v>7.5321899999999997E-2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0.88760930000000005</c:v>
                </c:pt>
                <c:pt idx="1">
                  <c:v>0.81941039999999998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0.1156645</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0.58195920000000001</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8.23874E-2</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9.0292922000000004</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1.41662E-2</c:v>
                </c:pt>
                <c:pt idx="1">
                  <c:v>3.8343700000000001E-2</c:v>
                </c:pt>
                <c:pt idx="2">
                  <c:v>9.5525700000000005E-2</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0.110276</c:v>
                </c:pt>
                <c:pt idx="1">
                  <c:v>0.1241631</c:v>
                </c:pt>
                <c:pt idx="2">
                  <c:v>0.27963320000000003</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1.0297300000000001E-2</c:v>
                </c:pt>
                <c:pt idx="1">
                  <c:v>9.2130000000000007E-3</c:v>
                </c:pt>
                <c:pt idx="2">
                  <c:v>0.13221640000000001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0.88820860000000001</c:v>
                </c:pt>
                <c:pt idx="1">
                  <c:v>0.83136410000000005</c:v>
                </c:pt>
                <c:pt idx="2">
                  <c:v>0.45863680000000001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0.1448663</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c:v>
                </c:pt>
                <c:pt idx="1">
                  <c:v>9.9561899999999995E-2</c:v>
                </c:pt>
                <c:pt idx="2">
                  <c:v>6.0422299999999998E-2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0.36837029999999998</c:v>
                </c:pt>
                <c:pt idx="1">
                  <c:v>0.21633189999999999</c:v>
                </c:pt>
                <c:pt idx="2">
                  <c:v>0.1909759</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5.0290099999999997E-2</c:v>
                </c:pt>
                <c:pt idx="1">
                  <c:v>0</c:v>
                </c:pt>
                <c:pt idx="2">
                  <c:v>4.3460199999999997E-2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8.9138899999999993E-2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0.3349164</c:v>
                </c:pt>
                <c:pt idx="1">
                  <c:v>0.82581979999999999</c:v>
                </c:pt>
                <c:pt idx="2">
                  <c:v>0.70205379999999995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7.9501299999999997E-2</c:v>
                </c:pt>
                <c:pt idx="1">
                  <c:v>5.80279E-2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0.2657312</c:v>
                </c:pt>
                <c:pt idx="1">
                  <c:v>0.32176090000000002</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3.8870799999999997E-2</c:v>
                </c:pt>
                <c:pt idx="1">
                  <c:v>0.31968360000000001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0.4553411</c:v>
                </c:pt>
                <c:pt idx="1">
                  <c:v>0.35646299999999997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1.8638000000000001E-3</c:v>
                </c:pt>
                <c:pt idx="1">
                  <c:v>7.1035899999999999E-2</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0.2260539</c:v>
                </c:pt>
                <c:pt idx="1">
                  <c:v>0.30647380000000002</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7.1187899999999998E-2</c:v>
                </c:pt>
                <c:pt idx="1">
                  <c:v>1.4929899999999999E-2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0.65251199999999998</c:v>
                </c:pt>
                <c:pt idx="1">
                  <c:v>0.61372979999999999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0.90476190000000001</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0.91558439999999996</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0.88513509999999995</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0.9416059</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0.8971962</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0.86206899999999997</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0.82580640000000005</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0.91724139999999998</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0.83088240000000002</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0.84259260000000002</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0.9416059</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0.91891889999999998</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0.89051100000000005</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0.96850400000000003</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0.93137250000000005</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0.11167050000000001</c:v>
                </c:pt>
                <c:pt idx="1">
                  <c:v>0.226054</c:v>
                </c:pt>
                <c:pt idx="2">
                  <c:v>9.3712900000000002E-2</c:v>
                </c:pt>
                <c:pt idx="3">
                  <c:v>0.1085627</c:v>
                </c:pt>
                <c:pt idx="4">
                  <c:v>3.6804099999999999E-2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0.13885020000000001</c:v>
                </c:pt>
                <c:pt idx="1">
                  <c:v>0.15163460000000001</c:v>
                </c:pt>
                <c:pt idx="2">
                  <c:v>0.14483260000000001</c:v>
                </c:pt>
                <c:pt idx="3">
                  <c:v>0.1199118</c:v>
                </c:pt>
                <c:pt idx="4">
                  <c:v>0.1364156</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3.6789000000000002E-2</c:v>
                </c:pt>
                <c:pt idx="1">
                  <c:v>3.5851500000000001E-2</c:v>
                </c:pt>
                <c:pt idx="2">
                  <c:v>5.8719100000000003E-2</c:v>
                </c:pt>
                <c:pt idx="3">
                  <c:v>3.2464699999999999E-2</c:v>
                </c:pt>
                <c:pt idx="4">
                  <c:v>3.5761300000000003E-2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0.75296790000000002</c:v>
                </c:pt>
                <c:pt idx="1">
                  <c:v>0.72356620000000005</c:v>
                </c:pt>
                <c:pt idx="2">
                  <c:v>0.77695080000000005</c:v>
                </c:pt>
                <c:pt idx="3">
                  <c:v>0.83138610000000002</c:v>
                </c:pt>
                <c:pt idx="4">
                  <c:v>0.74654620000000005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0.69333330000000004</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0.80303029999999997</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0.75862070000000004</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0.62809919999999997</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0.6694215</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0.69523809999999997</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0.73636360000000001</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0.6593407</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0.79881659999999999</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0.69540230000000003</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0.72941180000000005</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0.80745339999999999</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0.75590550000000001</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0.73372780000000004</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0.67630060000000003</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0.70833330000000005</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0.75308640000000004</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0.703125</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0.62820509999999996</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0.72903229999999997</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0.69374999999999998</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0.72108839999999996</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0.71666660000000004</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0.95945950000000002</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0.93589739999999999</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0.93877549999999998</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0.95652170000000003</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0.95370370000000004</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0.83108110000000002</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0.74838709999999997</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0.80952380000000002</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0.82481749999999998</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0.81308409999999998</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0.9710145</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0.92248059999999998</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0.93382350000000003</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0.96124030000000005</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0.89523810000000004</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0.90714289999999997</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0.79674800000000001</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0.84496119999999997</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0.84745760000000003</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0.84693879999999999</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0.90243899999999999</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0.88414630000000005</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0.90740739999999998</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0.88461540000000005</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0.90082649999999997</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8.0912999999999992E-3</c:v>
                </c:pt>
                <c:pt idx="1">
                  <c:v>1.0299300000000001E-2</c:v>
                </c:pt>
                <c:pt idx="2">
                  <c:v>3.5614300000000002E-2</c:v>
                </c:pt>
                <c:pt idx="3">
                  <c:v>4.9542599999999999E-2</c:v>
                </c:pt>
                <c:pt idx="4">
                  <c:v>9.7990000000000004E-3</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9.9424999999999999E-2</c:v>
                </c:pt>
                <c:pt idx="1">
                  <c:v>0.13781399999999999</c:v>
                </c:pt>
                <c:pt idx="2">
                  <c:v>0.17506820000000001</c:v>
                </c:pt>
                <c:pt idx="3">
                  <c:v>0.15625269999999999</c:v>
                </c:pt>
                <c:pt idx="4">
                  <c:v>8.5057599999999997E-2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0</c:v>
                </c:pt>
                <c:pt idx="1">
                  <c:v>5.13442E-2</c:v>
                </c:pt>
                <c:pt idx="2">
                  <c:v>7.7024499999999996E-2</c:v>
                </c:pt>
                <c:pt idx="3">
                  <c:v>3.2288699999999997E-2</c:v>
                </c:pt>
                <c:pt idx="4">
                  <c:v>1.1209E-2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2.0892399999999998E-2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0.93043980000000004</c:v>
                </c:pt>
                <c:pt idx="1">
                  <c:v>0.84424580000000005</c:v>
                </c:pt>
                <c:pt idx="2">
                  <c:v>0.8766062</c:v>
                </c:pt>
                <c:pt idx="3">
                  <c:v>0.81695379999999995</c:v>
                </c:pt>
                <c:pt idx="4">
                  <c:v>0.95474669999999995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0.84722220000000004</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0.82781459999999996</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0.85815600000000003</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0.83571430000000002</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0.71052630000000006</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0.83928570000000002</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0.85294119999999995</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0.82248520000000003</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0.89506169999999996</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0.8125</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0.78911569999999998</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0.60645159999999998</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0.69863019999999998</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0.75886520000000002</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0.69026549999999998</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0.51162790000000002</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0.5774648</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0.73134330000000003</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0.7801418</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0.92700729999999998</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0.8125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0.76506019999999997</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0.73053889999999999</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0.79012349999999998</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0.77165349999999999</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0.86538459999999995</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0.76315789999999994</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0.83006539999999995</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0.81034479999999998</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0.65753419999999996</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0.66666669999999995</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0.73750000000000004</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0.77941179999999999</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0.78787879999999999</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0.83928570000000002</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0.72189349999999997</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0.80606060000000002</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0.82098760000000004</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0.82539680000000004</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0.92063490000000003</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0.875</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0.87407409999999996</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0.94308939999999997</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0.88888889999999998</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0.1059607</c:v>
                </c:pt>
                <c:pt idx="1">
                  <c:v>5.60248E-2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0.21285750000000001</c:v>
                </c:pt>
                <c:pt idx="1">
                  <c:v>0.19144700000000001</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5.2786300000000001E-2</c:v>
                </c:pt>
                <c:pt idx="1">
                  <c:v>0.1152049</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0.81198959999999998</c:v>
                </c:pt>
                <c:pt idx="1">
                  <c:v>0.70319589999999998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0.98484850000000002</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0.98387100000000005</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0.96226420000000001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0.9506173</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0.88571429999999995</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0.97590359999999998</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0.95652170000000003</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0.67164179999999996</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0.65573769999999998</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0.70588240000000002</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0.67272730000000003</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0.83333330000000005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0.68656720000000004</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0.7605634</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0.81355929999999999</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0.81132079999999995</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0.6857143</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0.641791</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0.68493150000000003</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0.83050849999999998</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0.74509809999999999</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0.66666669999999995</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0.70370370000000004</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0.77966100000000005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0.76744190000000001</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0.80555560000000004</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0.78571429999999998</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0.80821920000000003</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0.88679249999999998</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0.91249999999999998</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0.85365860000000005</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0.8767123</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0.93243240000000005</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0.96078430000000004</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0.82119200000000003</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0.70138889999999998</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0.8592592</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0.83035709999999996</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0.89705880000000005</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0.87878789999999996</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0.915493</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0.88679249999999998</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7.1469299999999999E-2</c:v>
                </c:pt>
                <c:pt idx="1">
                  <c:v>7.0863700000000002E-2</c:v>
                </c:pt>
                <c:pt idx="2">
                  <c:v>3.6994100000000002E-2</c:v>
                </c:pt>
                <c:pt idx="3">
                  <c:v>1.7983000000000001E-3</c:v>
                </c:pt>
                <c:pt idx="4">
                  <c:v>1.2498799999999999E-2</c:v>
                </c:pt>
                <c:pt idx="5">
                  <c:v>8.1004699999999999E-2</c:v>
                </c:pt>
                <c:pt idx="6">
                  <c:v>5.4380199999999997E-2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0.22342719999999999</c:v>
                </c:pt>
                <c:pt idx="1">
                  <c:v>0.26809309999999997</c:v>
                </c:pt>
                <c:pt idx="2">
                  <c:v>0.2468706</c:v>
                </c:pt>
                <c:pt idx="3">
                  <c:v>0.23840230000000001</c:v>
                </c:pt>
                <c:pt idx="4">
                  <c:v>0.26271119999999998</c:v>
                </c:pt>
                <c:pt idx="5">
                  <c:v>0.21657709999999999</c:v>
                </c:pt>
                <c:pt idx="6">
                  <c:v>0.17776359999999999</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0.1093263</c:v>
                </c:pt>
                <c:pt idx="1">
                  <c:v>4.8447700000000003E-2</c:v>
                </c:pt>
                <c:pt idx="2">
                  <c:v>5.6409099999999997E-2</c:v>
                </c:pt>
                <c:pt idx="3">
                  <c:v>4.7692199999999997E-2</c:v>
                </c:pt>
                <c:pt idx="4">
                  <c:v>0.15482870000000001</c:v>
                </c:pt>
                <c:pt idx="5">
                  <c:v>4.7126300000000003E-2</c:v>
                </c:pt>
                <c:pt idx="6">
                  <c:v>3.5610099999999999E-2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0.88563340000000002</c:v>
                </c:pt>
                <c:pt idx="1">
                  <c:v>0.76635010000000003</c:v>
                </c:pt>
                <c:pt idx="2">
                  <c:v>0.74885469999999998</c:v>
                </c:pt>
                <c:pt idx="3">
                  <c:v>0.80877390000000005</c:v>
                </c:pt>
                <c:pt idx="4">
                  <c:v>0.79505840000000005</c:v>
                </c:pt>
                <c:pt idx="5">
                  <c:v>0.92689909999999998</c:v>
                </c:pt>
                <c:pt idx="6">
                  <c:v>0.91965140000000001</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0.89041099999999995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0.86956520000000004</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0.83561640000000004</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0.92452829999999997</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0.76666670000000003</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0.82758620000000005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0.90909090000000004</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0.92307689999999998</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0.93023259999999997</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0.82608689999999996</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0.85915490000000005</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0.92156859999999996</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0.85714290000000004</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0.94117649999999997</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0.91666669999999995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0.89655169999999995</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0.84615390000000001</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0.64705880000000005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0.91666669999999995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0.83333330000000005</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0.84848489999999999</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0.87878789999999996</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0.92857140000000005</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0.93333330000000003</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0.75384620000000002</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0.83076919999999999</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0.85714290000000004</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0.81818179999999996</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0.84431140000000005</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0.86956520000000004</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0.84177210000000002</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0.84810129999999995</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0.84426230000000002</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0.86666670000000001</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0.79166669999999995</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0.86206899999999997</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0.95238100000000003</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0.91666669999999995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3.1779300000000003E-2</c:v>
                </c:pt>
                <c:pt idx="1">
                  <c:v>3.06203E-2</c:v>
                </c:pt>
                <c:pt idx="2">
                  <c:v>0.223743</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0.10449890000000001</c:v>
                </c:pt>
                <c:pt idx="1">
                  <c:v>0.1574054</c:v>
                </c:pt>
                <c:pt idx="2">
                  <c:v>0.24223710000000001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2.3905300000000001E-2</c:v>
                </c:pt>
                <c:pt idx="1">
                  <c:v>4.7608200000000003E-2</c:v>
                </c:pt>
                <c:pt idx="2">
                  <c:v>7.0516499999999996E-2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0.89759319999999998</c:v>
                </c:pt>
                <c:pt idx="1">
                  <c:v>0.81537300000000001</c:v>
                </c:pt>
                <c:pt idx="2">
                  <c:v>0.80754139999999996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0.87878789999999996</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0.92857140000000005</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0.78461539999999996</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0.80281690000000006</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0.53211010000000003</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0.42857139999999999</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0.53333339999999996</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0.53153150000000005</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0.60144929999999996</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0.58518519999999996</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0.5571429</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0.65185179999999998</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0.58771929999999994</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0.86170210000000003</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0.83809520000000004</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0.87128709999999998</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0.87096770000000001</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0.64963499999999996</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0.62790699999999999</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0.69565220000000005</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0.68217059999999996</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0.72222220000000004</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0.69032260000000001</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0.67567569999999999</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0.76027400000000001</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0.76068380000000002</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0.27118639999999999</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0.45454549999999999</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0.59322039999999998</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0.4736842</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0.53571429999999998</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0.6734694</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0.60975610000000002</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0.13352990000000001</c:v>
                </c:pt>
                <c:pt idx="1">
                  <c:v>6.6558999999999993E-2</c:v>
                </c:pt>
                <c:pt idx="2">
                  <c:v>3.1381199999999998E-2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0.1649794</c:v>
                </c:pt>
                <c:pt idx="1">
                  <c:v>0.113442</c:v>
                </c:pt>
                <c:pt idx="2">
                  <c:v>4.02198E-2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3.3608199999999998E-2</c:v>
                </c:pt>
                <c:pt idx="1">
                  <c:v>4.8592000000000002E-3</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0.70106349999999995</c:v>
                </c:pt>
                <c:pt idx="1">
                  <c:v>0.95235289999999995</c:v>
                </c:pt>
                <c:pt idx="2">
                  <c:v>0.94920139999999997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0.60784320000000003</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0.59615390000000001</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0.69369369999999997</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0.88484850000000004</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0.87283239999999995</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0.91566259999999999</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0.91925469999999998</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0.94512189999999996</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0.91017959999999998</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0.93125000000000002</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0.93506489999999998</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0.89075629999999995</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0.64516130000000005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0.62931040000000005</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0.67796610000000002</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0.699187</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0.73469390000000001</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0.82857139999999996</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0.79104479999999999</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0.8450704</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0.90909090000000004</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0.84615390000000001</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0.29411769999999998</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0.3225806</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0.4583333</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0.32</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8.9937886999999996</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8.7413796999999995</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8.9620256000000005</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9.0506325000000007</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9.0588236000000002</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0.64646459999999994</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0.65656570000000003</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0.57777780000000001</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0.54545460000000001</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0.4736842</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0.75979609999999997</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0</c:v>
                </c:pt>
                <c:pt idx="1">
                  <c:v>6.0051999999999996E-3</c:v>
                </c:pt>
                <c:pt idx="2">
                  <c:v>1.24723E-2</c:v>
                </c:pt>
                <c:pt idx="3">
                  <c:v>5.7034399999999999E-2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0.13722119999999999</c:v>
                </c:pt>
                <c:pt idx="1">
                  <c:v>0.13839860000000001</c:v>
                </c:pt>
                <c:pt idx="2">
                  <c:v>0.1436413</c:v>
                </c:pt>
                <c:pt idx="3">
                  <c:v>0.2457858</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4.4136000000000002E-2</c:v>
                </c:pt>
                <c:pt idx="1">
                  <c:v>9.6135899999999996E-2</c:v>
                </c:pt>
                <c:pt idx="2">
                  <c:v>8.2266000000000006E-3</c:v>
                </c:pt>
                <c:pt idx="3">
                  <c:v>8.4562300000000007E-2</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0.81648140000000002</c:v>
                </c:pt>
                <c:pt idx="1">
                  <c:v>0.76944199999999996</c:v>
                </c:pt>
                <c:pt idx="2">
                  <c:v>0.8107529</c:v>
                </c:pt>
                <c:pt idx="3">
                  <c:v>0.51470159999999998</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3.9032299999999999E-2</c:v>
                </c:pt>
                <c:pt idx="1">
                  <c:v>0.1102022</c:v>
                </c:pt>
                <c:pt idx="2">
                  <c:v>9.7919400000000004E-2</c:v>
                </c:pt>
                <c:pt idx="3">
                  <c:v>7.2693000000000002E-3</c:v>
                </c:pt>
                <c:pt idx="4">
                  <c:v>0.1159771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0.15884000000000001</c:v>
                </c:pt>
                <c:pt idx="1">
                  <c:v>0.1829916</c:v>
                </c:pt>
                <c:pt idx="2">
                  <c:v>0.13635649999999999</c:v>
                </c:pt>
                <c:pt idx="3">
                  <c:v>0.18127869999999999</c:v>
                </c:pt>
                <c:pt idx="4">
                  <c:v>0.19863700000000001</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6.0984000000000003E-3</c:v>
                </c:pt>
                <c:pt idx="1">
                  <c:v>4.3545599999999997E-2</c:v>
                </c:pt>
                <c:pt idx="2">
                  <c:v>1.8339100000000001E-2</c:v>
                </c:pt>
                <c:pt idx="3">
                  <c:v>0.17574960000000001</c:v>
                </c:pt>
                <c:pt idx="4">
                  <c:v>3.0983299999999998E-2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0.77760359999999995</c:v>
                </c:pt>
                <c:pt idx="1">
                  <c:v>0.73033599999999999</c:v>
                </c:pt>
                <c:pt idx="2">
                  <c:v>0.88123890000000005</c:v>
                </c:pt>
                <c:pt idx="3">
                  <c:v>0.60551169999999999</c:v>
                </c:pt>
                <c:pt idx="4">
                  <c:v>0.60102730000000004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Epsom and St Helier University Hospitals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129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272</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47</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419095781"/>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290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272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820432558"/>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429513608"/>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2170098132"/>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107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129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77276549"/>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6925292"/>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6837746"/>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35179880"/>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0419142"/>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5171760"/>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25821120"/>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9217200"/>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2809940"/>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02541023"/>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8398976"/>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4296055"/>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76881034"/>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70228645"/>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90333258"/>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8479147"/>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132098236"/>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511163836"/>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2016638121"/>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611200433"/>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399561455"/>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45272822"/>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489978258"/>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78653199"/>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1786065028"/>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627705721"/>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136363927"/>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244055339"/>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27%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805983321"/>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514069888"/>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499497726"/>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615035403"/>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744822140"/>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103893494"/>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680790821"/>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4122955361"/>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998266186"/>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667990424"/>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685357552"/>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4006943450"/>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568035282"/>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77804828"/>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002247960"/>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448096691"/>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512755293"/>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4146263937"/>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462073947"/>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552297150"/>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1908784900"/>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213761913"/>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856412589"/>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084805596"/>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759595094"/>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714335172"/>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222214393"/>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2675265333"/>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149945385"/>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981005767"/>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2558859535"/>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Q07. Patient felt the length of time waiting for diagnostic test results was about right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Q35. Patient was always able to discuss worries and fears with hospital staff</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400519552"/>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46231445"/>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272069472"/>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823240853"/>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280413" y="622300"/>
            <a:ext cx="3998210"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Epsom and St Helier University Hospitals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4071130958"/>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33203363"/>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917356314"/>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42101085"/>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306951849"/>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865072911"/>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281509430"/>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1584316057"/>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656830481"/>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2595094379"/>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584634979"/>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964430091"/>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335436343"/>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725053508"/>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1506794326"/>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096597305"/>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025863343"/>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025597485"/>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847624908"/>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442526759"/>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3159192021"/>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041777851"/>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3008408397"/>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37645860"/>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133776011"/>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311388563"/>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881943368"/>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553863246"/>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1399434771"/>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Q12. Patient was told they could have a family member, carer or friend with them when told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Q16. Patient was told they could go back later for more information about their diagnosis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Q19. Patient found advice from main contact person was very or quite helpful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Q26. Care team reviewed the patient's care plan with them to ensure it was up to date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554112589"/>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591383620"/>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575635563"/>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592078721"/>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389685586"/>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001041226"/>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098577888"/>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837973964"/>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638366674"/>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1825910545"/>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2447492855"/>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60304762"/>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840337503"/>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580295504"/>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1493803484"/>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115210629"/>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3616144565"/>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3389085332"/>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23861719"/>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4289496986"/>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592353175"/>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016791107"/>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55021388"/>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699796068"/>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682962673"/>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440745723"/>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303193911"/>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133678857"/>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838176867"/>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4250452224"/>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2001616380"/>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2461607548"/>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237161812"/>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643378001"/>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4113402807"/>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2464855387"/>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985079707"/>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416381710"/>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51076730"/>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55035122"/>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95879477"/>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60801676"/>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3918072"/>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3352957"/>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93025173"/>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12582423"/>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69337381"/>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488262178"/>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92055587"/>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63992906"/>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18168274"/>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2951003"/>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81886184"/>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82906869"/>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32841177"/>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0330703"/>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86762442"/>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53758911"/>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36509683"/>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41252761"/>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3043030"/>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05369204"/>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74306933"/>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70258453"/>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13707819"/>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68865914"/>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39927593"/>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98226241"/>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93597301"/>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50148182"/>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52933298"/>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2925686"/>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3723129"/>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41446242"/>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39553007"/>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26974017"/>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73304122"/>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4010642"/>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7109025"/>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84249311"/>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69605492"/>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94020055"/>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2369083"/>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36072362"/>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45897002"/>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3704397"/>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7612309"/>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15873232"/>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53847663"/>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1691300"/>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12394174"/>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17136222"/>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09755681"/>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2660326"/>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39469308"/>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9619761"/>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0090693"/>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56953570"/>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29226238"/>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2351749"/>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93259000"/>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73388527"/>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07013217"/>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9946817"/>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10900772"/>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03238894"/>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1930660"/>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14710877"/>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45317096"/>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49890710"/>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27500558"/>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3473039"/>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77119193"/>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06044482"/>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35109097"/>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7145701"/>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73719322"/>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54116270"/>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946778"/>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75581758"/>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40617261"/>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97023220"/>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66407460"/>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28785138"/>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8126337"/>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56098825"/>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46375388"/>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49643533"/>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13179117"/>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18820710"/>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40504368"/>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70129811"/>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48578215"/>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4356223"/>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88125010"/>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6276699"/>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80685314"/>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24044501"/>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93835357"/>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34877229"/>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7334542"/>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8982408"/>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81835892"/>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80498705"/>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49001442"/>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530115"/>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71941717"/>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57264683"/>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14544527"/>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86163855"/>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03144247"/>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223101"/>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01383664"/>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54209642"/>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86635339"/>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81080148"/>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6816662"/>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90065669"/>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57618898"/>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65841252"/>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280413" y="622300"/>
            <a:ext cx="3998210" cy="276999"/>
          </a:xfrm>
          <a:prstGeom prst="rect">
            <a:avLst/>
          </a:prstGeom>
          <a:noFill/>
        </p:spPr>
        <p:txBody>
          <a:bodyPr wrap="none" rtlCol="0">
            <a:spAutoFit/>
          </a:bodyPr>
          <a:lstStyle/>
          <a:p>
            <a:pPr algn="r"/>
            <a:r>
              <a:rPr lang="en-GB" sz="1200" b="1" noProof="0">
                <a:solidFill>
                  <a:srgbClr val="336E9F"/>
                </a:solidFill>
                <a:latin typeface="Arial"/>
                <a:cs typeface="Arial"/>
              </a:rPr>
              <a:t>Epsom and St Helier University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24908</Words>
  <Application>Microsoft Office PowerPoint</Application>
  <PresentationFormat>Custom</PresentationFormat>
  <Paragraphs>6502</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2026-06-26T16:09:18Z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