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5.9693200000000002E-2</c:v>
                </c:pt>
                <c:pt idx="1">
                  <c:v>6.4891699999999997E-2</c:v>
                </c:pt>
                <c:pt idx="2">
                  <c:v>5.7551100000000001E-2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5.2785100000000001E-2</c:v>
                </c:pt>
                <c:pt idx="1">
                  <c:v>7.9041299999999995E-2</c:v>
                </c:pt>
                <c:pt idx="2">
                  <c:v>2.9463E-2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5.9844899999999999E-2</c:v>
                </c:pt>
                <c:pt idx="1">
                  <c:v>6.9849300000000003E-2</c:v>
                </c:pt>
                <c:pt idx="2">
                  <c:v>2.8921200000000001E-2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0.90901690000000002</c:v>
                </c:pt>
                <c:pt idx="1">
                  <c:v>0.80072480000000001</c:v>
                </c:pt>
                <c:pt idx="2">
                  <c:v>0.95202240000000005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3.4027099999999998E-2</c:v>
                </c:pt>
                <c:pt idx="1">
                  <c:v>0.12407700000000001</c:v>
                </c:pt>
                <c:pt idx="2">
                  <c:v>0.3328199</c:v>
                </c:pt>
                <c:pt idx="3">
                  <c:v>5.2119499999999999E-2</c:v>
                </c:pt>
                <c:pt idx="4">
                  <c:v>0.14818600000000001</c:v>
                </c:pt>
                <c:pt idx="5">
                  <c:v>8.40505E-2</c:v>
                </c:pt>
                <c:pt idx="6">
                  <c:v>6.13579E-2</c:v>
                </c:pt>
                <c:pt idx="7">
                  <c:v>0.21625920000000001</c:v>
                </c:pt>
                <c:pt idx="8">
                  <c:v>0.1083223</c:v>
                </c:pt>
                <c:pt idx="9">
                  <c:v>0.17198160000000001</c:v>
                </c:pt>
                <c:pt idx="10">
                  <c:v>0.111139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5.7767499999999999E-2</c:v>
                </c:pt>
                <c:pt idx="1">
                  <c:v>6.1461599999999998E-2</c:v>
                </c:pt>
                <c:pt idx="2">
                  <c:v>7.4673400000000001E-2</c:v>
                </c:pt>
                <c:pt idx="3">
                  <c:v>0.1259084</c:v>
                </c:pt>
                <c:pt idx="4">
                  <c:v>9.2343400000000006E-2</c:v>
                </c:pt>
                <c:pt idx="5">
                  <c:v>6.5665399999999999E-2</c:v>
                </c:pt>
                <c:pt idx="6">
                  <c:v>6.6774799999999995E-2</c:v>
                </c:pt>
                <c:pt idx="7">
                  <c:v>8.5327399999999998E-2</c:v>
                </c:pt>
                <c:pt idx="8">
                  <c:v>0.13282849999999999</c:v>
                </c:pt>
                <c:pt idx="9">
                  <c:v>9.7090200000000002E-2</c:v>
                </c:pt>
                <c:pt idx="10">
                  <c:v>0.173623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6.9108900000000001E-2</c:v>
                </c:pt>
                <c:pt idx="1">
                  <c:v>6.1608000000000003E-2</c:v>
                </c:pt>
                <c:pt idx="2">
                  <c:v>4.8797399999999998E-2</c:v>
                </c:pt>
                <c:pt idx="3">
                  <c:v>0.15271889999999999</c:v>
                </c:pt>
                <c:pt idx="4">
                  <c:v>0.11930060000000001</c:v>
                </c:pt>
                <c:pt idx="5">
                  <c:v>5.9073899999999999E-2</c:v>
                </c:pt>
                <c:pt idx="6">
                  <c:v>8.4450800000000006E-2</c:v>
                </c:pt>
                <c:pt idx="7">
                  <c:v>4.5457200000000003E-2</c:v>
                </c:pt>
                <c:pt idx="8">
                  <c:v>0.12737039999999999</c:v>
                </c:pt>
                <c:pt idx="9">
                  <c:v>0.14251449999999999</c:v>
                </c:pt>
                <c:pt idx="10">
                  <c:v>6.6688399999999995E-2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0.87990290000000004</c:v>
                </c:pt>
                <c:pt idx="1">
                  <c:v>0.8091853</c:v>
                </c:pt>
                <c:pt idx="2">
                  <c:v>0.84916170000000002</c:v>
                </c:pt>
                <c:pt idx="3">
                  <c:v>0.75659410000000005</c:v>
                </c:pt>
                <c:pt idx="4">
                  <c:v>0.76207409999999998</c:v>
                </c:pt>
                <c:pt idx="5">
                  <c:v>0.82640599999999997</c:v>
                </c:pt>
                <c:pt idx="6">
                  <c:v>0.75967130000000005</c:v>
                </c:pt>
                <c:pt idx="7">
                  <c:v>0.74573789999999995</c:v>
                </c:pt>
                <c:pt idx="8">
                  <c:v>0.71227470000000004</c:v>
                </c:pt>
                <c:pt idx="9">
                  <c:v>0.72780509999999998</c:v>
                </c:pt>
                <c:pt idx="10">
                  <c:v>0.71515070000000003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0.1468546</c:v>
                </c:pt>
                <c:pt idx="1">
                  <c:v>9.9049600000000002E-2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7.6414300000000004E-2</c:v>
                </c:pt>
                <c:pt idx="1">
                  <c:v>7.0652499999999993E-2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7.7373499999999998E-2</c:v>
                </c:pt>
                <c:pt idx="1">
                  <c:v>0.11747580000000001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0.86732710000000002</c:v>
                </c:pt>
                <c:pt idx="1">
                  <c:v>0.73275900000000005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0.23339409999999999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0.34649999999999997</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0.20011699999999999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8.7332798999999994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4.8183200000000002E-2</c:v>
                </c:pt>
                <c:pt idx="1">
                  <c:v>7.1715600000000004E-2</c:v>
                </c:pt>
                <c:pt idx="2">
                  <c:v>0.14137230000000001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4.2241899999999999E-2</c:v>
                </c:pt>
                <c:pt idx="1">
                  <c:v>5.74193E-2</c:v>
                </c:pt>
                <c:pt idx="2">
                  <c:v>0.1879401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4.4314300000000001E-2</c:v>
                </c:pt>
                <c:pt idx="1">
                  <c:v>4.2584999999999998E-2</c:v>
                </c:pt>
                <c:pt idx="2">
                  <c:v>0.178063</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0.85852899999999999</c:v>
                </c:pt>
                <c:pt idx="1">
                  <c:v>0.81452820000000004</c:v>
                </c:pt>
                <c:pt idx="2">
                  <c:v>0.37983040000000001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0.1042175</c:v>
                </c:pt>
                <c:pt idx="1">
                  <c:v>0.16802710000000001</c:v>
                </c:pt>
                <c:pt idx="2">
                  <c:v>0.1177016</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0.13652710000000001</c:v>
                </c:pt>
                <c:pt idx="1">
                  <c:v>7.94015E-2</c:v>
                </c:pt>
                <c:pt idx="2">
                  <c:v>7.6417299999999994E-2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0.16621169999999999</c:v>
                </c:pt>
                <c:pt idx="1">
                  <c:v>6.6626299999999999E-2</c:v>
                </c:pt>
                <c:pt idx="2">
                  <c:v>0.1007395</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0.24360309999999999</c:v>
                </c:pt>
                <c:pt idx="1">
                  <c:v>0.76785590000000004</c:v>
                </c:pt>
                <c:pt idx="2">
                  <c:v>0.52653249999999996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0.16632739999999999</c:v>
                </c:pt>
                <c:pt idx="1">
                  <c:v>0.1092885</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9.2078999999999994E-2</c:v>
                </c:pt>
                <c:pt idx="1">
                  <c:v>0.2192395</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0.1256969</c:v>
                </c:pt>
                <c:pt idx="1">
                  <c:v>0.3709443</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0.38023570000000001</c:v>
                </c:pt>
                <c:pt idx="1">
                  <c:v>0.26513219999999998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6.5601699999999999E-2</c:v>
                </c:pt>
                <c:pt idx="1">
                  <c:v>0.16767899999999999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9.8577999999999999E-2</c:v>
                </c:pt>
                <c:pt idx="1">
                  <c:v>0.1131875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0.13492580000000001</c:v>
                </c:pt>
                <c:pt idx="1">
                  <c:v>0.11157309999999999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0.57392989999999999</c:v>
                </c:pt>
                <c:pt idx="1">
                  <c:v>0.41167779999999998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0.80461539999999998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0.77762240000000005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0.77104870000000003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0.75533430000000001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0.74681750000000002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0.81018520000000005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0.82303369999999998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0.80774959999999996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0.81843969999999999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0.81523270000000003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0.92320530000000001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0.91505219999999998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0.9349845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0.92399410000000004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0.1494123</c:v>
                </c:pt>
                <c:pt idx="1">
                  <c:v>0.27093909999999999</c:v>
                </c:pt>
                <c:pt idx="2">
                  <c:v>0.13860320000000001</c:v>
                </c:pt>
                <c:pt idx="3">
                  <c:v>0.1456653</c:v>
                </c:pt>
                <c:pt idx="4">
                  <c:v>7.2904899999999995E-2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6.3366699999999998E-2</c:v>
                </c:pt>
                <c:pt idx="1">
                  <c:v>6.18644E-2</c:v>
                </c:pt>
                <c:pt idx="2">
                  <c:v>5.50521E-2</c:v>
                </c:pt>
                <c:pt idx="3">
                  <c:v>4.57066E-2</c:v>
                </c:pt>
                <c:pt idx="4">
                  <c:v>6.4214099999999996E-2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7.4530799999999994E-2</c:v>
                </c:pt>
                <c:pt idx="1">
                  <c:v>8.0736600000000006E-2</c:v>
                </c:pt>
                <c:pt idx="2">
                  <c:v>0.1036094</c:v>
                </c:pt>
                <c:pt idx="3">
                  <c:v>6.9567299999999999E-2</c:v>
                </c:pt>
                <c:pt idx="4">
                  <c:v>7.1861999999999995E-2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0.8111872</c:v>
                </c:pt>
                <c:pt idx="1">
                  <c:v>0.7234777</c:v>
                </c:pt>
                <c:pt idx="2">
                  <c:v>0.75502230000000004</c:v>
                </c:pt>
                <c:pt idx="3">
                  <c:v>0.85241880000000003</c:v>
                </c:pt>
                <c:pt idx="4">
                  <c:v>0.82753370000000004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0.7893462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0.77272730000000001</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0.78231289999999998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0.7819026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0.77433629999999998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0.6875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0.65074129999999997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0.67600700000000002</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0.67563030000000002</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0.68858129999999995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0.71851849999999995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0.71704179999999995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0.7490909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0.75570769999999998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0.7576792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0.6930693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0.66487649999999998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0.70924569999999998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0.74163780000000001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0.71510300000000004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0.7094241</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0.72450170000000003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0.78141360000000004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0.80628929999999999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0.80399500000000002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0.94444439999999996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0.92061280000000001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0.93988269999999996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0.93069310000000005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0.94350279999999997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0.74500770000000005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0.73098589999999997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0.76218609999999998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0.76371310000000003</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0.76638170000000005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0.938253</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0.9422336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0.94796060000000004</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0.94986809999999999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0.94857910000000001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0.79846159999999999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0.78787879999999999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0.8225806</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0.82138029999999995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0.79444440000000005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0.89793279999999998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0.90486719999999998</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0.90976509999999999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0.92976190000000003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0.90725330000000004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3.84216E-2</c:v>
                </c:pt>
                <c:pt idx="1">
                  <c:v>5.2312499999999998E-2</c:v>
                </c:pt>
                <c:pt idx="2">
                  <c:v>7.3668200000000003E-2</c:v>
                </c:pt>
                <c:pt idx="3">
                  <c:v>9.5503599999999994E-2</c:v>
                </c:pt>
                <c:pt idx="4">
                  <c:v>3.5717499999999999E-2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3.87645E-2</c:v>
                </c:pt>
                <c:pt idx="1">
                  <c:v>5.3787599999999998E-2</c:v>
                </c:pt>
                <c:pt idx="2">
                  <c:v>9.8960500000000007E-2</c:v>
                </c:pt>
                <c:pt idx="3">
                  <c:v>6.4330700000000005E-2</c:v>
                </c:pt>
                <c:pt idx="4">
                  <c:v>3.3220699999999999E-2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2.91189E-2</c:v>
                </c:pt>
                <c:pt idx="1">
                  <c:v>9.3357399999999993E-2</c:v>
                </c:pt>
                <c:pt idx="2">
                  <c:v>0.11507829999999999</c:v>
                </c:pt>
                <c:pt idx="3">
                  <c:v>7.8249700000000005E-2</c:v>
                </c:pt>
                <c:pt idx="4">
                  <c:v>3.7127500000000001E-2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0.92486939999999995</c:v>
                </c:pt>
                <c:pt idx="1">
                  <c:v>0.81987730000000003</c:v>
                </c:pt>
                <c:pt idx="2">
                  <c:v>0.76789560000000001</c:v>
                </c:pt>
                <c:pt idx="3">
                  <c:v>0.76622630000000003</c:v>
                </c:pt>
                <c:pt idx="4">
                  <c:v>0.94464000000000004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0.82496409999999998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0.83715320000000004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0.82142859999999995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0.82945729999999995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0.82654399999999995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0.82360250000000002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0.81632660000000001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0.84077199999999996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0.84360729999999995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0.84903519999999999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0.63736269999999995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0.65639809999999998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0.70738259999999997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0.68956740000000005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0.68090450000000002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0.55387929999999996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0.5069034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0.49555549999999998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0.72525850000000003</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0.77939239999999999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0.79913909999999999</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0.83116880000000004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0.83138780000000001</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0.74748740000000002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0.72747019999999996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0.75369459999999999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0.76041669999999995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0.74856480000000003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0.79760319999999996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0.76593279999999997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0.7940026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0.8252427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0.81150549999999999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0.67073170000000004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0.66593409999999997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0.74942529999999996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0.72866520000000001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0.71367519999999995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0.67372350000000003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0.68635869999999999</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0.69878050000000003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0.73532799999999998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0.69319489999999995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0.86201779999999995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0.88122610000000001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0.89224139999999996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0.89309879999999997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0.174265</c:v>
                </c:pt>
                <c:pt idx="1">
                  <c:v>0.11376650000000001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7.6248899999999994E-2</c:v>
                </c:pt>
                <c:pt idx="1">
                  <c:v>7.5963600000000006E-2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0.1210905</c:v>
                </c:pt>
                <c:pt idx="1">
                  <c:v>0.17294660000000001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0.76090899999999995</c:v>
                </c:pt>
                <c:pt idx="1">
                  <c:v>0.67194600000000004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0.98662209999999995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0.97928990000000005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0.98802389999999995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0.97326199999999996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0.98219590000000001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0.89632829999999997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0.91954020000000003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0.94468090000000005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0.91611480000000001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0.58098590000000006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0.5650558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0.56140350000000006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0.64797510000000003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0.60317460000000001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0.6857143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0.65957440000000001</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0.72507549999999998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0.7126865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0.64359860000000002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0.61702129999999999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0.59385659999999996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0.73636360000000001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0.70370370000000004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0.53508770000000005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0.5571429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0.62553190000000003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0.68888890000000003</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0.71945700000000001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0.74652779999999996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0.73010379999999997</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0.70134229999999997</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0.7655786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0.77205880000000005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0.89242049999999995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0.830735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0.85607940000000005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0.87391300000000005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0.87714990000000004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0.69742199999999999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0.72560979999999997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0.74515240000000005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0.76010429999999995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0.72564099999999998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0.85211269999999995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0.83985759999999998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0.81724140000000001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0.85624999999999996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0.87360599999999999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0.13387009999999999</c:v>
                </c:pt>
                <c:pt idx="1">
                  <c:v>0.1457821</c:v>
                </c:pt>
                <c:pt idx="2">
                  <c:v>0.10678269999999999</c:v>
                </c:pt>
                <c:pt idx="3">
                  <c:v>6.6630599999999998E-2</c:v>
                </c:pt>
                <c:pt idx="4">
                  <c:v>8.5344000000000003E-2</c:v>
                </c:pt>
                <c:pt idx="5">
                  <c:v>0.14316760000000001</c:v>
                </c:pt>
                <c:pt idx="6">
                  <c:v>0.1040277</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9.8625599999999994E-2</c:v>
                </c:pt>
                <c:pt idx="1">
                  <c:v>0.1182561</c:v>
                </c:pt>
                <c:pt idx="2">
                  <c:v>0.10729329999999999</c:v>
                </c:pt>
                <c:pt idx="3">
                  <c:v>0.10873770000000001</c:v>
                </c:pt>
                <c:pt idx="4">
                  <c:v>0.1170209</c:v>
                </c:pt>
                <c:pt idx="5">
                  <c:v>9.2251299999999994E-2</c:v>
                </c:pt>
                <c:pt idx="6">
                  <c:v>7.8468700000000002E-2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0.17172709999999999</c:v>
                </c:pt>
                <c:pt idx="1">
                  <c:v>0.1233662</c:v>
                </c:pt>
                <c:pt idx="2">
                  <c:v>0.1261978</c:v>
                </c:pt>
                <c:pt idx="3">
                  <c:v>0.1125245</c:v>
                </c:pt>
                <c:pt idx="4">
                  <c:v>0.22767390000000001</c:v>
                </c:pt>
                <c:pt idx="5">
                  <c:v>0.1092892</c:v>
                </c:pt>
                <c:pt idx="6">
                  <c:v>8.52575E-2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0.76935949999999997</c:v>
                </c:pt>
                <c:pt idx="1">
                  <c:v>0.73527659999999995</c:v>
                </c:pt>
                <c:pt idx="2">
                  <c:v>0.69307850000000004</c:v>
                </c:pt>
                <c:pt idx="3">
                  <c:v>0.71079650000000005</c:v>
                </c:pt>
                <c:pt idx="4">
                  <c:v>0.59754099999999999</c:v>
                </c:pt>
                <c:pt idx="5">
                  <c:v>0.78862969999999999</c:v>
                </c:pt>
                <c:pt idx="6">
                  <c:v>0.8447074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0.85517240000000005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0.80887370000000003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0.87164180000000002</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0.84926469999999998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0.81712059999999997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0.72137399999999996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0.81605349999999999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0.79324899999999998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0.78535350000000004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0.84478940000000002</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0.8208955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0.87623759999999995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0.80808080000000004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0.8139535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0.78048779999999995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0.77108429999999994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0.71515150000000005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0.74770639999999999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0.80392160000000001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0.7428572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0.75609760000000004</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0.8150944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0.80745339999999999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0.86692020000000003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0.83012819999999998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0.8387097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0.79690519999999998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0.7967033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0.8160676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0.82011599999999996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0.81054689999999996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0.6169154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0.65108699999999997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0.69316770000000005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0.73210160000000002</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0.71229699999999996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0.74407579999999995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0.76829270000000005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0.72619040000000001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0.77483449999999998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0.69852939999999997</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0.71165650000000003</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6.4904900000000001E-2</c:v>
                </c:pt>
                <c:pt idx="1">
                  <c:v>7.0428299999999999E-2</c:v>
                </c:pt>
                <c:pt idx="2">
                  <c:v>0.27924729999999998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3.8247900000000001E-2</c:v>
                </c:pt>
                <c:pt idx="1">
                  <c:v>7.7789399999999995E-2</c:v>
                </c:pt>
                <c:pt idx="2">
                  <c:v>0.1312286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5.70308E-2</c:v>
                </c:pt>
                <c:pt idx="1">
                  <c:v>8.7416199999999999E-2</c:v>
                </c:pt>
                <c:pt idx="2">
                  <c:v>0.12602079999999999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0.89347449999999995</c:v>
                </c:pt>
                <c:pt idx="1">
                  <c:v>0.70404809999999995</c:v>
                </c:pt>
                <c:pt idx="2">
                  <c:v>0.7159586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0.81297710000000001</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0.7752443</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0.73550720000000003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0.75053300000000001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0.79337230000000003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0.75585939999999996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0.45015579999999999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0.44150420000000001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0.48343370000000002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0.47252749999999999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0.469914</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0.51543620000000001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0.51802890000000001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0.52832670000000004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0.53292689999999998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0.52147239999999995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0.82915360000000005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0.83309560000000005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0.8680445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0.86924219999999996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0.85260119999999995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0.63385829999999999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0.63048499999999996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0.64190979999999997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0.69434419999999997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0.66060609999999997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0.68549280000000001</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0.70506329999999995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0.72060539999999995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0.68888890000000003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0.2836439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0.387156</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0.40066220000000002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0.41741739999999999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0.50814329999999996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0.49679489999999998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0.41455700000000001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0.183784</c:v>
                </c:pt>
                <c:pt idx="1">
                  <c:v>0.101143</c:v>
                </c:pt>
                <c:pt idx="2">
                  <c:v>4.8707399999999998E-2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6.4471000000000001E-2</c:v>
                </c:pt>
                <c:pt idx="1">
                  <c:v>4.4274099999999997E-2</c:v>
                </c:pt>
                <c:pt idx="2">
                  <c:v>2.2773499999999999E-2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8.3862300000000001E-2</c:v>
                </c:pt>
                <c:pt idx="1">
                  <c:v>3.9443100000000002E-2</c:v>
                </c:pt>
                <c:pt idx="2">
                  <c:v>1.2019999999999999E-4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0.68657820000000003</c:v>
                </c:pt>
                <c:pt idx="1">
                  <c:v>0.91833399999999998</c:v>
                </c:pt>
                <c:pt idx="2">
                  <c:v>0.98366019999999998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0.4805915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0.49263499999999999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0.55147060000000003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0.55447159999999995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0.56765679999999996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0.81693649999999995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0.81148430000000005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0.82533820000000002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0.81880739999999996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0.8069364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0.86777919999999997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0.86659189999999997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0.88988480000000003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0.89260139999999999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0.85450060000000005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0.51544710000000005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0.53069580000000005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0.5263158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0.55251799999999995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0.51323529999999995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0.71142859999999997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0.69882350000000004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0.74728260000000002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0.76240209999999997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0.76165799999999995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0.26874999999999999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0.1914894</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0.33136090000000001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0.28042329999999999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0.24725269999999999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8.6086960000000001</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8.6829271000000006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8.8057642000000005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8.7649126000000006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8.7011766000000001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0.3926499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0.3908451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0.43512970000000001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0.38405800000000001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0.36761899999999997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4.1773600000000001E-2</c:v>
                </c:pt>
                <c:pt idx="1">
                  <c:v>4.8365499999999999E-2</c:v>
                </c:pt>
                <c:pt idx="2">
                  <c:v>5.7010199999999997E-2</c:v>
                </c:pt>
                <c:pt idx="3">
                  <c:v>0.1343114</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5.1705800000000003E-2</c:v>
                </c:pt>
                <c:pt idx="1">
                  <c:v>5.3678099999999999E-2</c:v>
                </c:pt>
                <c:pt idx="2">
                  <c:v>5.4565299999999997E-2</c:v>
                </c:pt>
                <c:pt idx="3">
                  <c:v>9.1231800000000002E-2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8.6893700000000004E-2</c:v>
                </c:pt>
                <c:pt idx="1">
                  <c:v>0.13849610000000001</c:v>
                </c:pt>
                <c:pt idx="2">
                  <c:v>5.2764600000000002E-2</c:v>
                </c:pt>
                <c:pt idx="3">
                  <c:v>0.16183929999999999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0.81043670000000001</c:v>
                </c:pt>
                <c:pt idx="1">
                  <c:v>0.75129630000000003</c:v>
                </c:pt>
                <c:pt idx="2">
                  <c:v>0.83211990000000002</c:v>
                </c:pt>
                <c:pt idx="3">
                  <c:v>0.50505120000000003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8.9073200000000005E-2</c:v>
                </c:pt>
                <c:pt idx="1">
                  <c:v>0.157524</c:v>
                </c:pt>
                <c:pt idx="2">
                  <c:v>0.13832069999999999</c:v>
                </c:pt>
                <c:pt idx="3">
                  <c:v>6.19882E-2</c:v>
                </c:pt>
                <c:pt idx="4">
                  <c:v>0.17361260000000001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5.8758400000000002E-2</c:v>
                </c:pt>
                <c:pt idx="1">
                  <c:v>8.8348099999999999E-2</c:v>
                </c:pt>
                <c:pt idx="2">
                  <c:v>5.55538E-2</c:v>
                </c:pt>
                <c:pt idx="3">
                  <c:v>7.1840799999999996E-2</c:v>
                </c:pt>
                <c:pt idx="4">
                  <c:v>8.3366099999999999E-2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5.61392E-2</c:v>
                </c:pt>
                <c:pt idx="1">
                  <c:v>9.0867400000000001E-2</c:v>
                </c:pt>
                <c:pt idx="2">
                  <c:v>5.8740399999999998E-2</c:v>
                </c:pt>
                <c:pt idx="3">
                  <c:v>0.23046849999999999</c:v>
                </c:pt>
                <c:pt idx="4">
                  <c:v>8.8618699999999995E-2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0.68938379999999999</c:v>
                </c:pt>
                <c:pt idx="1">
                  <c:v>0.66765680000000005</c:v>
                </c:pt>
                <c:pt idx="2">
                  <c:v>0.85490909999999998</c:v>
                </c:pt>
                <c:pt idx="3">
                  <c:v>0.52137299999999998</c:v>
                </c:pt>
                <c:pt idx="4">
                  <c:v>0.47435709999999998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East and North Hertfordshire Teaching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887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1,892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85631813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26071951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887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45798187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887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076902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887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99627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289125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412049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769567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493612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2035142"/>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6251959"/>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704713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637625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716903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5123083"/>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331120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11440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5247267"/>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11655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656050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76246638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776332250"/>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94434745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108391369"/>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8984651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10400064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57043806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27955746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54449857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036783049"/>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41928386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90046107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899082659"/>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280359534"/>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24469758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70435584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23375528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38947953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57535931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69043939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19803525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24084606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70393711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42438472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752955869"/>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92120971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89555202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16894810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9343031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95302329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89848380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09380732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96300596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27786930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391145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40224027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40263299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34172081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75608742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625762105"/>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35912624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606401711"/>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51139383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681363"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East and North Hertfordshire Teaching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6253199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957458038"/>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30583019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64816591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467963" y="622300"/>
            <a:ext cx="381066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East and North Hertfordshire Teaching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54546963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17254277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76028176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1394514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88566096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5394041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17613655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8545819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12134370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35947163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94333162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34072876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9407470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2655186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86280107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03775852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56453620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0584235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51255594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3498449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13700983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42397779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42095607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55186718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2330903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892037754"/>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49684441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89700316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974980091"/>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Q42_5. Patient completely had enough understandable information about their response to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6693081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8484734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05975605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64090282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90867062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20151062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58488106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11915463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87459775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723874188"/>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58960822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928726040"/>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10248911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53534760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88647516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22921107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40714983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23264554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02425350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88661354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85282317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51280438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09862308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521814159"/>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67367194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5073041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74368715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97869744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59173284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23758313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97567275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76810325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59759613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71897960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67382254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70129586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86059026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23829510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96447395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6940216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87622469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309089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260211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737048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058738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87183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402466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555207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903087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57566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2194971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981593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486318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058563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331769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215011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7453185"/>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227131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130796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141965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0436013"/>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915726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669406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053080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86417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100843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968786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919083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6543528"/>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845723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329301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845843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6522910"/>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088382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307488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244746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845269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715342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2031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2790140"/>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631570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558791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298140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351816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951997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86683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042736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630679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85222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740166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328195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698156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91925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861115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0350644"/>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029844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402446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362249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844285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582427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553743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172397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888008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671502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661855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76554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351598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675770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815281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5690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999832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085268"/>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965938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781456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814126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317841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071511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65284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067619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3307246"/>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143959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563183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022324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94409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799293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230280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59927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160870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380813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369616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437510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8985075"/>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69654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405408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999142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940998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113196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979639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22240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720813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348401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3941926"/>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74401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212301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77247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410651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5951826"/>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081269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443947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676974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881682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8579391"/>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2385850"/>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564777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596335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088791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127895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182590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238013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8731287"/>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855859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670070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242021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467963" y="622300"/>
            <a:ext cx="3810660" cy="276999"/>
          </a:xfrm>
          <a:prstGeom prst="rect">
            <a:avLst/>
          </a:prstGeom>
          <a:noFill/>
        </p:spPr>
        <p:txBody>
          <a:bodyPr wrap="none" rtlCol="0">
            <a:spAutoFit/>
          </a:bodyPr>
          <a:lstStyle/>
          <a:p>
            <a:pPr algn="r"/>
            <a:r>
              <a:rPr lang="en-GB" sz="1200" b="1" noProof="0">
                <a:solidFill>
                  <a:srgbClr val="336E9F"/>
                </a:solidFill>
                <a:latin typeface="Arial"/>
                <a:cs typeface="Arial"/>
              </a:rPr>
              <a:t>East and North Hertfordshire Teaching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26635</Words>
  <Application>Microsoft Office PowerPoint</Application>
  <PresentationFormat>Custom</PresentationFormat>
  <Paragraphs>6616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2026-06-26T16:09:03Z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