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69"/>
  </p:notesMasterIdLst>
  <p:sldIdLst>
    <p:sldId id="257" r:id="rId6"/>
    <p:sldId id="351" r:id="rId7"/>
    <p:sldId id="349" r:id="rId8"/>
    <p:sldId id="348" r:id="rId9"/>
    <p:sldId id="259" r:id="rId10"/>
    <p:sldId id="260" r:id="rId11"/>
    <p:sldId id="261" r:id="rId12"/>
    <p:sldId id="262" r:id="rId13"/>
    <p:sldId id="364" r:id="rId14"/>
    <p:sldId id="263" r:id="rId15"/>
    <p:sldId id="264" r:id="rId16"/>
    <p:sldId id="265" r:id="rId17"/>
    <p:sldId id="266" r:id="rId18"/>
    <p:sldId id="267" r:id="rId19"/>
    <p:sldId id="268" r:id="rId20"/>
    <p:sldId id="269" r:id="rId21"/>
    <p:sldId id="270" r:id="rId22"/>
    <p:sldId id="271" r:id="rId23"/>
    <p:sldId id="272" r:id="rId24"/>
    <p:sldId id="329"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67" r:id="rId52"/>
    <p:sldId id="368" r:id="rId53"/>
    <p:sldId id="369" r:id="rId54"/>
    <p:sldId id="370" r:id="rId55"/>
    <p:sldId id="312" r:id="rId56"/>
    <p:sldId id="313" r:id="rId57"/>
    <p:sldId id="352" r:id="rId58"/>
    <p:sldId id="353" r:id="rId59"/>
    <p:sldId id="354" r:id="rId60"/>
    <p:sldId id="355" r:id="rId61"/>
    <p:sldId id="356" r:id="rId62"/>
    <p:sldId id="357" r:id="rId63"/>
    <p:sldId id="358" r:id="rId64"/>
    <p:sldId id="359" r:id="rId65"/>
    <p:sldId id="360" r:id="rId66"/>
    <p:sldId id="361" r:id="rId67"/>
    <p:sldId id="362" r:id="rId68"/>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400" autoAdjust="0"/>
  </p:normalViewPr>
  <p:slideViewPr>
    <p:cSldViewPr>
      <p:cViewPr varScale="1">
        <p:scale>
          <a:sx n="44" d="100"/>
          <a:sy n="44" d="100"/>
        </p:scale>
        <p:origin x="2340" y="48"/>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0.82767639999999998</c:v>
                </c:pt>
                <c:pt idx="1">
                  <c:v>0.73859580000000002</c:v>
                </c:pt>
                <c:pt idx="2">
                  <c:v>0.8840633</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0%</c:formatCode>
                <c:ptCount val="3"/>
                <c:pt idx="0">
                  <c:v>5.5586900000000002E-2</c:v>
                </c:pt>
                <c:pt idx="1">
                  <c:v>5.9082200000000001E-2</c:v>
                </c:pt>
                <c:pt idx="2">
                  <c:v>5.3103600000000001E-2</c:v>
                </c:pt>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0%</c:formatCode>
                <c:ptCount val="3"/>
                <c:pt idx="0">
                  <c:v>6.0997500000000003E-2</c:v>
                </c:pt>
                <c:pt idx="1">
                  <c:v>9.0660400000000002E-2</c:v>
                </c:pt>
                <c:pt idx="2">
                  <c:v>3.83579E-2</c:v>
                </c:pt>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0%</c:formatCode>
                <c:ptCount val="3"/>
                <c:pt idx="0">
                  <c:v>5.5738700000000002E-2</c:v>
                </c:pt>
                <c:pt idx="1">
                  <c:v>6.4039799999999994E-2</c:v>
                </c:pt>
                <c:pt idx="2">
                  <c:v>2.4473700000000001E-2</c:v>
                </c:pt>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0%</c:formatCode>
                <c:ptCount val="3"/>
                <c:pt idx="0">
                  <c:v>4.9999999999999998E-7</c:v>
                </c:pt>
                <c:pt idx="1">
                  <c:v>4.7621799999999999E-2</c:v>
                </c:pt>
                <c:pt idx="2">
                  <c:v>1.5E-6</c:v>
                </c:pt>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0.91659590000000002</c:v>
                </c:pt>
                <c:pt idx="1">
                  <c:v>0.81604350000000003</c:v>
                </c:pt>
                <c:pt idx="2">
                  <c:v>0.94683110000000004</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0.83909599999999995</c:v>
                </c:pt>
                <c:pt idx="1">
                  <c:v>0.69751359999999996</c:v>
                </c:pt>
                <c:pt idx="2">
                  <c:v>0.51552920000000002</c:v>
                </c:pt>
                <c:pt idx="3">
                  <c:v>0.6691821</c:v>
                </c:pt>
                <c:pt idx="4">
                  <c:v>0.6400325</c:v>
                </c:pt>
                <c:pt idx="5">
                  <c:v>0.75351000000000001</c:v>
                </c:pt>
                <c:pt idx="6">
                  <c:v>0.72373089999999995</c:v>
                </c:pt>
                <c:pt idx="7">
                  <c:v>0.58636469999999996</c:v>
                </c:pt>
                <c:pt idx="8">
                  <c:v>0.57594199999999995</c:v>
                </c:pt>
                <c:pt idx="9">
                  <c:v>0.5883507</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0%</c:formatCode>
                <c:ptCount val="11"/>
                <c:pt idx="0">
                  <c:v>3.01827E-2</c:v>
                </c:pt>
                <c:pt idx="1">
                  <c:v>0.1118484</c:v>
                </c:pt>
                <c:pt idx="2">
                  <c:v>0.31392429999999999</c:v>
                </c:pt>
                <c:pt idx="3">
                  <c:v>3.1919799999999998E-2</c:v>
                </c:pt>
                <c:pt idx="4">
                  <c:v>0.1143859</c:v>
                </c:pt>
                <c:pt idx="5">
                  <c:v>7.9792600000000005E-2</c:v>
                </c:pt>
                <c:pt idx="6">
                  <c:v>4.8511199999999997E-2</c:v>
                </c:pt>
                <c:pt idx="7">
                  <c:v>0.1947528</c:v>
                </c:pt>
                <c:pt idx="8">
                  <c:v>8.6811299999999994E-2</c:v>
                </c:pt>
                <c:pt idx="9">
                  <c:v>0.13542489999999999</c:v>
                </c:pt>
                <c:pt idx="10">
                  <c:v>0.1084233</c:v>
                </c:pt>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0%</c:formatCode>
                <c:ptCount val="11"/>
                <c:pt idx="0">
                  <c:v>6.5456299999999995E-2</c:v>
                </c:pt>
                <c:pt idx="1">
                  <c:v>8.5918700000000001E-2</c:v>
                </c:pt>
                <c:pt idx="2">
                  <c:v>0.1124645</c:v>
                </c:pt>
                <c:pt idx="3">
                  <c:v>0.16630780000000001</c:v>
                </c:pt>
                <c:pt idx="4">
                  <c:v>0.15994349999999999</c:v>
                </c:pt>
                <c:pt idx="5">
                  <c:v>7.4181300000000006E-2</c:v>
                </c:pt>
                <c:pt idx="6">
                  <c:v>9.24682E-2</c:v>
                </c:pt>
                <c:pt idx="7">
                  <c:v>0.12834029999999999</c:v>
                </c:pt>
                <c:pt idx="8">
                  <c:v>0.17585039999999999</c:v>
                </c:pt>
                <c:pt idx="9">
                  <c:v>0.17020350000000001</c:v>
                </c:pt>
                <c:pt idx="10">
                  <c:v>0.1790543</c:v>
                </c:pt>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0%</c:formatCode>
                <c:ptCount val="11"/>
                <c:pt idx="0">
                  <c:v>6.5264500000000003E-2</c:v>
                </c:pt>
                <c:pt idx="1">
                  <c:v>4.9379399999999997E-2</c:v>
                </c:pt>
                <c:pt idx="2">
                  <c:v>2.9901799999999999E-2</c:v>
                </c:pt>
                <c:pt idx="3">
                  <c:v>0.1325192</c:v>
                </c:pt>
                <c:pt idx="4">
                  <c:v>8.5500599999999996E-2</c:v>
                </c:pt>
                <c:pt idx="5">
                  <c:v>5.4815900000000001E-2</c:v>
                </c:pt>
                <c:pt idx="6">
                  <c:v>7.1604100000000004E-2</c:v>
                </c:pt>
                <c:pt idx="7">
                  <c:v>2.3950800000000001E-2</c:v>
                </c:pt>
                <c:pt idx="8">
                  <c:v>0.10585940000000001</c:v>
                </c:pt>
                <c:pt idx="9">
                  <c:v>0.1059578</c:v>
                </c:pt>
                <c:pt idx="10">
                  <c:v>6.3972799999999996E-2</c:v>
                </c:pt>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0%</c:formatCode>
                <c:ptCount val="11"/>
                <c:pt idx="0">
                  <c:v>4.9999999999999998E-7</c:v>
                </c:pt>
                <c:pt idx="1">
                  <c:v>5.5339800000000001E-2</c:v>
                </c:pt>
                <c:pt idx="2">
                  <c:v>2.81801E-2</c:v>
                </c:pt>
                <c:pt idx="3">
                  <c:v>7.1099999999999994E-5</c:v>
                </c:pt>
                <c:pt idx="4">
                  <c:v>1.3740000000000001E-4</c:v>
                </c:pt>
                <c:pt idx="5">
                  <c:v>3.7700200000000003E-2</c:v>
                </c:pt>
                <c:pt idx="6">
                  <c:v>6.3685500000000006E-2</c:v>
                </c:pt>
                <c:pt idx="7">
                  <c:v>6.6591399999999995E-2</c:v>
                </c:pt>
                <c:pt idx="8">
                  <c:v>5.55369E-2</c:v>
                </c:pt>
                <c:pt idx="9">
                  <c:v>6.3E-5</c:v>
                </c:pt>
                <c:pt idx="10">
                  <c:v>5.0856800000000001E-2</c:v>
                </c:pt>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0%</c:formatCode>
                <c:ptCount val="11"/>
                <c:pt idx="0">
                  <c:v>0.87843939999999998</c:v>
                </c:pt>
                <c:pt idx="1">
                  <c:v>0.83832249999999997</c:v>
                </c:pt>
                <c:pt idx="2">
                  <c:v>0.86360119999999996</c:v>
                </c:pt>
                <c:pt idx="3">
                  <c:v>0.81148370000000003</c:v>
                </c:pt>
                <c:pt idx="4">
                  <c:v>0.80211909999999997</c:v>
                </c:pt>
                <c:pt idx="5">
                  <c:v>0.87559330000000002</c:v>
                </c:pt>
                <c:pt idx="6">
                  <c:v>0.84161660000000005</c:v>
                </c:pt>
                <c:pt idx="7">
                  <c:v>0.83997169999999999</c:v>
                </c:pt>
                <c:pt idx="8">
                  <c:v>0.8115618</c:v>
                </c:pt>
                <c:pt idx="9">
                  <c:v>0.76453040000000005</c:v>
                </c:pt>
                <c:pt idx="10">
                  <c:v>0.74625719999999995</c:v>
                </c:pt>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0.69935720000000001</c:v>
                </c:pt>
                <c:pt idx="1">
                  <c:v>0.66246309999999997</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0%</c:formatCode>
                <c:ptCount val="2"/>
                <c:pt idx="0">
                  <c:v>0.14271710000000001</c:v>
                </c:pt>
                <c:pt idx="1">
                  <c:v>9.1953599999999996E-2</c:v>
                </c:pt>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0%</c:formatCode>
                <c:ptCount val="2"/>
                <c:pt idx="0">
                  <c:v>8.4689299999999995E-2</c:v>
                </c:pt>
                <c:pt idx="1">
                  <c:v>8.48444E-2</c:v>
                </c:pt>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0%</c:formatCode>
                <c:ptCount val="2"/>
                <c:pt idx="0">
                  <c:v>7.3235999999999996E-2</c:v>
                </c:pt>
                <c:pt idx="1">
                  <c:v>0.1103799</c:v>
                </c:pt>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0%</c:formatCode>
                <c:ptCount val="2"/>
                <c:pt idx="0">
                  <c:v>4.9999999999999998E-7</c:v>
                </c:pt>
                <c:pt idx="1">
                  <c:v>5.0359099999999997E-2</c:v>
                </c:pt>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0.89012009999999997</c:v>
                </c:pt>
                <c:pt idx="1">
                  <c:v>0.78413759999999999</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8.5088746999999998</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pt idx="0">
                  <c:v>0.21706039999999999</c:v>
                </c:pt>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pt idx="0">
                  <c:v>0.37916739999999999</c:v>
                </c:pt>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pt idx="0">
                  <c:v>0.18378330000000001</c:v>
                </c:pt>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pt idx="0">
                  <c:v>-8.2888857999999992</c:v>
                </c:pt>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pt idx="0">
                  <c:v>8.8709178000000009</c:v>
                </c:pt>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0.82543789999999995</c:v>
                </c:pt>
                <c:pt idx="1">
                  <c:v>0.76666420000000002</c:v>
                </c:pt>
                <c:pt idx="2">
                  <c:v>0.21933469999999999</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0%</c:formatCode>
                <c:ptCount val="3"/>
                <c:pt idx="0">
                  <c:v>4.2377999999999999E-2</c:v>
                </c:pt>
                <c:pt idx="1">
                  <c:v>6.6382300000000005E-2</c:v>
                </c:pt>
                <c:pt idx="2">
                  <c:v>0.1330943</c:v>
                </c:pt>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0%</c:formatCode>
                <c:ptCount val="3"/>
                <c:pt idx="0">
                  <c:v>5.3852299999999999E-2</c:v>
                </c:pt>
                <c:pt idx="1">
                  <c:v>6.8085900000000005E-2</c:v>
                </c:pt>
                <c:pt idx="2">
                  <c:v>0.20449609999999999</c:v>
                </c:pt>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0%</c:formatCode>
                <c:ptCount val="3"/>
                <c:pt idx="0">
                  <c:v>3.8509099999999997E-2</c:v>
                </c:pt>
                <c:pt idx="1">
                  <c:v>3.7251600000000003E-2</c:v>
                </c:pt>
                <c:pt idx="2">
                  <c:v>0.16978499999999999</c:v>
                </c:pt>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0%</c:formatCode>
                <c:ptCount val="3"/>
                <c:pt idx="0">
                  <c:v>3.98226E-2</c:v>
                </c:pt>
                <c:pt idx="1">
                  <c:v>6.1615999999999997E-2</c:v>
                </c:pt>
                <c:pt idx="2">
                  <c:v>0.27328999999999998</c:v>
                </c:pt>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0.88354659999999996</c:v>
                </c:pt>
                <c:pt idx="1">
                  <c:v>0.87096600000000002</c:v>
                </c:pt>
                <c:pt idx="2">
                  <c:v>0.31053439999999999</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0.1565704</c:v>
                </c:pt>
                <c:pt idx="1">
                  <c:v>0.59496729999999998</c:v>
                </c:pt>
                <c:pt idx="2">
                  <c:v>0.49152760000000001</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0%</c:formatCode>
                <c:ptCount val="3"/>
                <c:pt idx="0">
                  <c:v>8.8412400000000002E-2</c:v>
                </c:pt>
                <c:pt idx="1">
                  <c:v>0.1570617</c:v>
                </c:pt>
                <c:pt idx="2">
                  <c:v>0.1081794</c:v>
                </c:pt>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0%</c:formatCode>
                <c:ptCount val="3"/>
                <c:pt idx="0">
                  <c:v>0.16813729999999999</c:v>
                </c:pt>
                <c:pt idx="1">
                  <c:v>0.1013323</c:v>
                </c:pt>
                <c:pt idx="2">
                  <c:v>9.5461699999999997E-2</c:v>
                </c:pt>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0%</c:formatCode>
                <c:ptCount val="3"/>
                <c:pt idx="0">
                  <c:v>0.1504066</c:v>
                </c:pt>
                <c:pt idx="1">
                  <c:v>5.5660899999999999E-2</c:v>
                </c:pt>
                <c:pt idx="2">
                  <c:v>9.1217300000000001E-2</c:v>
                </c:pt>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0%</c:formatCode>
                <c:ptCount val="3"/>
                <c:pt idx="0">
                  <c:v>0.43647330000000001</c:v>
                </c:pt>
                <c:pt idx="1">
                  <c:v>9.0977799999999998E-2</c:v>
                </c:pt>
                <c:pt idx="2">
                  <c:v>0.213614</c:v>
                </c:pt>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0.26858290000000001</c:v>
                </c:pt>
                <c:pt idx="1">
                  <c:v>0.80787699999999996</c:v>
                </c:pt>
                <c:pt idx="2">
                  <c:v>0.60884329999999998</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0.2363111</c:v>
                </c:pt>
                <c:pt idx="1">
                  <c:v>0.19506309999999999</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0%</c:formatCode>
                <c:ptCount val="2"/>
                <c:pt idx="0">
                  <c:v>0.1564169</c:v>
                </c:pt>
                <c:pt idx="1">
                  <c:v>0.1012443</c:v>
                </c:pt>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0%</c:formatCode>
                <c:ptCount val="2"/>
                <c:pt idx="0">
                  <c:v>0.1119</c:v>
                </c:pt>
                <c:pt idx="1">
                  <c:v>0.23532800000000001</c:v>
                </c:pt>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0%</c:formatCode>
                <c:ptCount val="2"/>
                <c:pt idx="0">
                  <c:v>0.1157864</c:v>
                </c:pt>
                <c:pt idx="1">
                  <c:v>0.3629</c:v>
                </c:pt>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0%</c:formatCode>
                <c:ptCount val="2"/>
                <c:pt idx="0">
                  <c:v>0.37958560000000002</c:v>
                </c:pt>
                <c:pt idx="1">
                  <c:v>0.10546460000000001</c:v>
                </c:pt>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0.36761650000000001</c:v>
                </c:pt>
                <c:pt idx="1">
                  <c:v>0.43815530000000003</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0.52469180000000004</c:v>
                </c:pt>
                <c:pt idx="1">
                  <c:v>0.3117335</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0%</c:formatCode>
                <c:ptCount val="2"/>
                <c:pt idx="0">
                  <c:v>5.6283699999999999E-2</c:v>
                </c:pt>
                <c:pt idx="1">
                  <c:v>0.15387100000000001</c:v>
                </c:pt>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0%</c:formatCode>
                <c:ptCount val="2"/>
                <c:pt idx="0">
                  <c:v>0.117214</c:v>
                </c:pt>
                <c:pt idx="1">
                  <c:v>0.1408035</c:v>
                </c:pt>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0%</c:formatCode>
                <c:ptCount val="2"/>
                <c:pt idx="0">
                  <c:v>0.12560779999999999</c:v>
                </c:pt>
                <c:pt idx="1">
                  <c:v>9.7765099999999994E-2</c:v>
                </c:pt>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0%</c:formatCode>
                <c:ptCount val="2"/>
                <c:pt idx="0">
                  <c:v>0.17620259999999999</c:v>
                </c:pt>
                <c:pt idx="1">
                  <c:v>0.2958269</c:v>
                </c:pt>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0.62740689999999999</c:v>
                </c:pt>
                <c:pt idx="1">
                  <c:v>0.50302199999999997</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0.85091749999999999</c:v>
                </c:pt>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0.81327799999999995</c:v>
                </c:pt>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0.74712650000000003</c:v>
                </c:pt>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0.7350428</c:v>
                </c:pt>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0.73555550000000003</c:v>
                </c:pt>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0.81627910000000004</c:v>
                </c:pt>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0.85208329999999999</c:v>
                </c:pt>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0.83397679999999996</c:v>
                </c:pt>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0.8506494</c:v>
                </c:pt>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0.82039910000000005</c:v>
                </c:pt>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0.93017459999999996</c:v>
                </c:pt>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0.93520519999999996</c:v>
                </c:pt>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0.91515150000000001</c:v>
                </c:pt>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0.91011240000000004</c:v>
                </c:pt>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0.93809520000000002</c:v>
                </c:pt>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0.61068739999999999</c:v>
                </c:pt>
                <c:pt idx="3">
                  <c:v>0.69234390000000001</c:v>
                </c:pt>
                <c:pt idx="4">
                  <c:v>0.74654620000000005</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0%</c:formatCode>
                <c:ptCount val="5"/>
                <c:pt idx="0">
                  <c:v>0.14327210000000001</c:v>
                </c:pt>
                <c:pt idx="1">
                  <c:v>0.2633644</c:v>
                </c:pt>
                <c:pt idx="2">
                  <c:v>0.13074730000000001</c:v>
                </c:pt>
                <c:pt idx="3">
                  <c:v>0.1391096</c:v>
                </c:pt>
                <c:pt idx="4">
                  <c:v>6.6984299999999997E-2</c:v>
                </c:pt>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0%</c:formatCode>
                <c:ptCount val="5"/>
                <c:pt idx="0">
                  <c:v>7.5647000000000006E-2</c:v>
                </c:pt>
                <c:pt idx="1">
                  <c:v>7.7013700000000004E-2</c:v>
                </c:pt>
                <c:pt idx="2">
                  <c:v>7.0763999999999994E-2</c:v>
                </c:pt>
                <c:pt idx="3">
                  <c:v>5.8818099999999998E-2</c:v>
                </c:pt>
                <c:pt idx="4">
                  <c:v>7.6055399999999995E-2</c:v>
                </c:pt>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0%</c:formatCode>
                <c:ptCount val="5"/>
                <c:pt idx="0">
                  <c:v>6.8390599999999996E-2</c:v>
                </c:pt>
                <c:pt idx="1">
                  <c:v>7.3162000000000005E-2</c:v>
                </c:pt>
                <c:pt idx="2">
                  <c:v>9.5753400000000002E-2</c:v>
                </c:pt>
                <c:pt idx="3">
                  <c:v>6.3011499999999998E-2</c:v>
                </c:pt>
                <c:pt idx="4">
                  <c:v>6.5941399999999997E-2</c:v>
                </c:pt>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0%</c:formatCode>
                <c:ptCount val="5"/>
                <c:pt idx="0">
                  <c:v>6.2440700000000002E-2</c:v>
                </c:pt>
                <c:pt idx="1">
                  <c:v>0.13743</c:v>
                </c:pt>
                <c:pt idx="2">
                  <c:v>9.2047900000000002E-2</c:v>
                </c:pt>
                <c:pt idx="3">
                  <c:v>4.6716899999999999E-2</c:v>
                </c:pt>
                <c:pt idx="4">
                  <c:v>4.44728E-2</c:v>
                </c:pt>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0.83568120000000001</c:v>
                </c:pt>
                <c:pt idx="1">
                  <c:v>0.74700500000000003</c:v>
                </c:pt>
                <c:pt idx="2">
                  <c:v>0.75218470000000004</c:v>
                </c:pt>
                <c:pt idx="3">
                  <c:v>0.86830390000000002</c:v>
                </c:pt>
                <c:pt idx="4">
                  <c:v>0.82608139999999997</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0.77510040000000002</c:v>
                </c:pt>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0.78461539999999996</c:v>
                </c:pt>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0.87121210000000004</c:v>
                </c:pt>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0.84046690000000002</c:v>
                </c:pt>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0.81640630000000003</c:v>
                </c:pt>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0.61111110000000002</c:v>
                </c:pt>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0.69275359999999997</c:v>
                </c:pt>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0.65206810000000004</c:v>
                </c:pt>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0.65229110000000001</c:v>
                </c:pt>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0.70028820000000003</c:v>
                </c:pt>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0.72727269999999999</c:v>
                </c:pt>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0.77469670000000002</c:v>
                </c:pt>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0.76712329999999995</c:v>
                </c:pt>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0.76252319999999996</c:v>
                </c:pt>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0.76127820000000002</c:v>
                </c:pt>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0.70019339999999997</c:v>
                </c:pt>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0.70883879999999999</c:v>
                </c:pt>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0.73402420000000002</c:v>
                </c:pt>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0.73929239999999996</c:v>
                </c:pt>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0.75609760000000004</c:v>
                </c:pt>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0.71428570000000002</c:v>
                </c:pt>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0.76217230000000002</c:v>
                </c:pt>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0.84972170000000002</c:v>
                </c:pt>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0.81237519999999996</c:v>
                </c:pt>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0.84897959999999995</c:v>
                </c:pt>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0.94651160000000001</c:v>
                </c:pt>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0.95901639999999999</c:v>
                </c:pt>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0.95393470000000002</c:v>
                </c:pt>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0.94456289999999998</c:v>
                </c:pt>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0.93584069999999997</c:v>
                </c:pt>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0.75917429999999997</c:v>
                </c:pt>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0.79253110000000004</c:v>
                </c:pt>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0.7862595</c:v>
                </c:pt>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0.77467810000000004</c:v>
                </c:pt>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0.78794640000000005</c:v>
                </c:pt>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0.95720720000000004</c:v>
                </c:pt>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0.91485150000000004</c:v>
                </c:pt>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0.94176709999999997</c:v>
                </c:pt>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0.94196429999999998</c:v>
                </c:pt>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0.94724770000000003</c:v>
                </c:pt>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0.80092589999999997</c:v>
                </c:pt>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0.8161157</c:v>
                </c:pt>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0.79324899999999998</c:v>
                </c:pt>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0.81481479999999995</c:v>
                </c:pt>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0.81367920000000005</c:v>
                </c:pt>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0.9371197</c:v>
                </c:pt>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0.9393939</c:v>
                </c:pt>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0.92267140000000003</c:v>
                </c:pt>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0.90891840000000002</c:v>
                </c:pt>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0.91764710000000005</c:v>
                </c:pt>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0.87159120000000001</c:v>
                </c:pt>
                <c:pt idx="1">
                  <c:v>0.76212690000000005</c:v>
                </c:pt>
                <c:pt idx="2">
                  <c:v>0.65769359999999999</c:v>
                </c:pt>
                <c:pt idx="3">
                  <c:v>0.66114479999999998</c:v>
                </c:pt>
                <c:pt idx="4">
                  <c:v>0.89393400000000001</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0%</c:formatCode>
                <c:ptCount val="5"/>
                <c:pt idx="0">
                  <c:v>3.3305300000000003E-2</c:v>
                </c:pt>
                <c:pt idx="1">
                  <c:v>4.54863E-2</c:v>
                </c:pt>
                <c:pt idx="2">
                  <c:v>6.8565299999999996E-2</c:v>
                </c:pt>
                <c:pt idx="3">
                  <c:v>8.8280499999999998E-2</c:v>
                </c:pt>
                <c:pt idx="4">
                  <c:v>3.1539200000000003E-2</c:v>
                </c:pt>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0%</c:formatCode>
                <c:ptCount val="5"/>
                <c:pt idx="0">
                  <c:v>4.8997199999999998E-2</c:v>
                </c:pt>
                <c:pt idx="1">
                  <c:v>6.7439899999999997E-2</c:v>
                </c:pt>
                <c:pt idx="2">
                  <c:v>0.1091664</c:v>
                </c:pt>
                <c:pt idx="3">
                  <c:v>7.8776899999999997E-2</c:v>
                </c:pt>
                <c:pt idx="4">
                  <c:v>4.1577299999999998E-2</c:v>
                </c:pt>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0%</c:formatCode>
                <c:ptCount val="5"/>
                <c:pt idx="0">
                  <c:v>2.4002599999999999E-2</c:v>
                </c:pt>
                <c:pt idx="1">
                  <c:v>8.6531300000000005E-2</c:v>
                </c:pt>
                <c:pt idx="2">
                  <c:v>0.1099754</c:v>
                </c:pt>
                <c:pt idx="3">
                  <c:v>7.1026599999999995E-2</c:v>
                </c:pt>
                <c:pt idx="4">
                  <c:v>3.2949199999999998E-2</c:v>
                </c:pt>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0%</c:formatCode>
                <c:ptCount val="5"/>
                <c:pt idx="0">
                  <c:v>2.21038E-2</c:v>
                </c:pt>
                <c:pt idx="1">
                  <c:v>3.8415699999999997E-2</c:v>
                </c:pt>
                <c:pt idx="2">
                  <c:v>5.4599399999999999E-2</c:v>
                </c:pt>
                <c:pt idx="3">
                  <c:v>0.10077120000000001</c:v>
                </c:pt>
                <c:pt idx="4">
                  <c:v>2.9999999999999999E-7</c:v>
                </c:pt>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0.93612689999999998</c:v>
                </c:pt>
                <c:pt idx="1">
                  <c:v>0.8125289</c:v>
                </c:pt>
                <c:pt idx="2">
                  <c:v>0.7232558</c:v>
                </c:pt>
                <c:pt idx="3">
                  <c:v>0.78056380000000003</c:v>
                </c:pt>
                <c:pt idx="4">
                  <c:v>0.93187960000000003</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0.79157429999999995</c:v>
                </c:pt>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0.82828279999999999</c:v>
                </c:pt>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0.83561640000000004</c:v>
                </c:pt>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0.81896550000000001</c:v>
                </c:pt>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0.83080259999999995</c:v>
                </c:pt>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0.81445310000000004</c:v>
                </c:pt>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0.86062720000000004</c:v>
                </c:pt>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0.8688245</c:v>
                </c:pt>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0.87198509999999996</c:v>
                </c:pt>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0.87406019999999995</c:v>
                </c:pt>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0.67307689999999998</c:v>
                </c:pt>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0.69749519999999998</c:v>
                </c:pt>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0.70510399999999995</c:v>
                </c:pt>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0.70393380000000005</c:v>
                </c:pt>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0.71063829999999995</c:v>
                </c:pt>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0.54848490000000005</c:v>
                </c:pt>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0.52173910000000001</c:v>
                </c:pt>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0.51960779999999995</c:v>
                </c:pt>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0.74358979999999997</c:v>
                </c:pt>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0.80452670000000004</c:v>
                </c:pt>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0.82035930000000001</c:v>
                </c:pt>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0.82655250000000002</c:v>
                </c:pt>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0.84665230000000002</c:v>
                </c:pt>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0.77559049999999996</c:v>
                </c:pt>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0.78222999999999998</c:v>
                </c:pt>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0.78793100000000005</c:v>
                </c:pt>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0.80827070000000001</c:v>
                </c:pt>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0.80614200000000003</c:v>
                </c:pt>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0.81434600000000001</c:v>
                </c:pt>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0.82958799999999999</c:v>
                </c:pt>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0.80434779999999995</c:v>
                </c:pt>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0.82738100000000003</c:v>
                </c:pt>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0.820774</c:v>
                </c:pt>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0.67811160000000004</c:v>
                </c:pt>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0.64750960000000002</c:v>
                </c:pt>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0.70802920000000003</c:v>
                </c:pt>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0.66544119999999995</c:v>
                </c:pt>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0.62835249999999998</c:v>
                </c:pt>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0.75245580000000001</c:v>
                </c:pt>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0.77720210000000001</c:v>
                </c:pt>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0.73458900000000005</c:v>
                </c:pt>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0.78759400000000002</c:v>
                </c:pt>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0.77437860000000003</c:v>
                </c:pt>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0.9014778</c:v>
                </c:pt>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0.89721629999999997</c:v>
                </c:pt>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0.91111109999999995</c:v>
                </c:pt>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0.91228070000000006</c:v>
                </c:pt>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0.90519190000000005</c:v>
                </c:pt>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0.56864250000000005</c:v>
                </c:pt>
                <c:pt idx="1">
                  <c:v>0.52974189999999999</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0%</c:formatCode>
                <c:ptCount val="2"/>
                <c:pt idx="0">
                  <c:v>0.16173090000000001</c:v>
                </c:pt>
                <c:pt idx="1">
                  <c:v>0.1027281</c:v>
                </c:pt>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0%</c:formatCode>
                <c:ptCount val="2"/>
                <c:pt idx="0">
                  <c:v>0.10131709999999999</c:v>
                </c:pt>
                <c:pt idx="1">
                  <c:v>9.8040299999999997E-2</c:v>
                </c:pt>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0%</c:formatCode>
                <c:ptCount val="2"/>
                <c:pt idx="0">
                  <c:v>0.1085564</c:v>
                </c:pt>
                <c:pt idx="1">
                  <c:v>0.1619082</c:v>
                </c:pt>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0%</c:formatCode>
                <c:ptCount val="2"/>
                <c:pt idx="0">
                  <c:v>5.9753100000000003E-2</c:v>
                </c:pt>
                <c:pt idx="1">
                  <c:v>0.10758139999999999</c:v>
                </c:pt>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0.79731580000000002</c:v>
                </c:pt>
                <c:pt idx="1">
                  <c:v>0.68548209999999998</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0.98529409999999995</c:v>
                </c:pt>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0.98148150000000001</c:v>
                </c:pt>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0.98623850000000002</c:v>
                </c:pt>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0.99086759999999996</c:v>
                </c:pt>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1</c:v>
                </c:pt>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0.92045460000000001</c:v>
                </c:pt>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0.95373669999999999</c:v>
                </c:pt>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0.90759069999999997</c:v>
                </c:pt>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0.94623659999999998</c:v>
                </c:pt>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0.94360900000000003</c:v>
                </c:pt>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0.70697679999999996</c:v>
                </c:pt>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0.69960469999999997</c:v>
                </c:pt>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0.71428570000000002</c:v>
                </c:pt>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0.75336329999999996</c:v>
                </c:pt>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0.7050691</c:v>
                </c:pt>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0.81566819999999995</c:v>
                </c:pt>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0.80952380000000002</c:v>
                </c:pt>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0.80377359999999998</c:v>
                </c:pt>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0.80769230000000003</c:v>
                </c:pt>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0.79090910000000003</c:v>
                </c:pt>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0.73972599999999999</c:v>
                </c:pt>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0.71484380000000003</c:v>
                </c:pt>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0.69548880000000002</c:v>
                </c:pt>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0.73390560000000005</c:v>
                </c:pt>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0.72321429999999998</c:v>
                </c:pt>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0.61111110000000002</c:v>
                </c:pt>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0.62325580000000003</c:v>
                </c:pt>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0.70183490000000004</c:v>
                </c:pt>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0.71428570000000002</c:v>
                </c:pt>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0.67977529999999997</c:v>
                </c:pt>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0.82608689999999996</c:v>
                </c:pt>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0.82558140000000002</c:v>
                </c:pt>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0.79853479999999999</c:v>
                </c:pt>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0.78991599999999995</c:v>
                </c:pt>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0.80444439999999995</c:v>
                </c:pt>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0.90035589999999999</c:v>
                </c:pt>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0.9070513</c:v>
                </c:pt>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0.88685020000000003</c:v>
                </c:pt>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0.89441000000000004</c:v>
                </c:pt>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0.88328079999999998</c:v>
                </c:pt>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0.82909929999999998</c:v>
                </c:pt>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0.80244400000000005</c:v>
                </c:pt>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0.80684109999999998</c:v>
                </c:pt>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0.812357</c:v>
                </c:pt>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0.78958790000000001</c:v>
                </c:pt>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0.92660549999999997</c:v>
                </c:pt>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0.90513829999999995</c:v>
                </c:pt>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0.90601500000000001</c:v>
                </c:pt>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0.88695650000000004</c:v>
                </c:pt>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0.89497720000000003</c:v>
                </c:pt>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0.595773</c:v>
                </c:pt>
                <c:pt idx="1">
                  <c:v>0.51614859999999996</c:v>
                </c:pt>
                <c:pt idx="2">
                  <c:v>0.55801990000000001</c:v>
                </c:pt>
                <c:pt idx="3">
                  <c:v>0.61664050000000004</c:v>
                </c:pt>
                <c:pt idx="4">
                  <c:v>0.51558210000000004</c:v>
                </c:pt>
                <c:pt idx="5">
                  <c:v>0.65529139999999997</c:v>
                </c:pt>
                <c:pt idx="6">
                  <c:v>0.73224469999999997</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0%</c:formatCode>
                <c:ptCount val="7"/>
                <c:pt idx="0">
                  <c:v>0.12896379999999999</c:v>
                </c:pt>
                <c:pt idx="1">
                  <c:v>0.13902619999999999</c:v>
                </c:pt>
                <c:pt idx="2">
                  <c:v>0.10153139999999999</c:v>
                </c:pt>
                <c:pt idx="3">
                  <c:v>6.1323700000000002E-2</c:v>
                </c:pt>
                <c:pt idx="4">
                  <c:v>8.0801700000000004E-2</c:v>
                </c:pt>
                <c:pt idx="5">
                  <c:v>0.13870099999999999</c:v>
                </c:pt>
                <c:pt idx="6">
                  <c:v>0.1000279</c:v>
                </c:pt>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0%</c:formatCode>
                <c:ptCount val="7"/>
                <c:pt idx="0">
                  <c:v>0.1084383</c:v>
                </c:pt>
                <c:pt idx="1">
                  <c:v>0.13176789999999999</c:v>
                </c:pt>
                <c:pt idx="2">
                  <c:v>0.117796</c:v>
                </c:pt>
                <c:pt idx="3">
                  <c:v>0.1193516</c:v>
                </c:pt>
                <c:pt idx="4">
                  <c:v>0.12610540000000001</c:v>
                </c:pt>
                <c:pt idx="5">
                  <c:v>0.10118439999999999</c:v>
                </c:pt>
                <c:pt idx="6">
                  <c:v>8.6468299999999998E-2</c:v>
                </c:pt>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0%</c:formatCode>
                <c:ptCount val="7"/>
                <c:pt idx="0">
                  <c:v>0.16682079999999999</c:v>
                </c:pt>
                <c:pt idx="1">
                  <c:v>0.1166103</c:v>
                </c:pt>
                <c:pt idx="2">
                  <c:v>0.1209464</c:v>
                </c:pt>
                <c:pt idx="3">
                  <c:v>0.1072176</c:v>
                </c:pt>
                <c:pt idx="4">
                  <c:v>0.22313160000000001</c:v>
                </c:pt>
                <c:pt idx="5">
                  <c:v>0.1048226</c:v>
                </c:pt>
                <c:pt idx="6">
                  <c:v>8.1257700000000002E-2</c:v>
                </c:pt>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0%</c:formatCode>
                <c:ptCount val="7"/>
                <c:pt idx="0">
                  <c:v>4.0999999999999997E-6</c:v>
                </c:pt>
                <c:pt idx="1">
                  <c:v>9.6447000000000005E-2</c:v>
                </c:pt>
                <c:pt idx="2">
                  <c:v>0.1017063</c:v>
                </c:pt>
                <c:pt idx="3">
                  <c:v>9.5466599999999999E-2</c:v>
                </c:pt>
                <c:pt idx="4">
                  <c:v>5.43791E-2</c:v>
                </c:pt>
                <c:pt idx="5">
                  <c:v>5.9999999999999997E-7</c:v>
                </c:pt>
                <c:pt idx="6">
                  <c:v>1.3999999999999999E-6</c:v>
                </c:pt>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0%</c:formatCode>
                <c:ptCount val="7"/>
                <c:pt idx="0">
                  <c:v>0.79153459999999998</c:v>
                </c:pt>
                <c:pt idx="1">
                  <c:v>0.67344820000000005</c:v>
                </c:pt>
                <c:pt idx="2">
                  <c:v>0.71300980000000003</c:v>
                </c:pt>
                <c:pt idx="3">
                  <c:v>0.78271630000000003</c:v>
                </c:pt>
                <c:pt idx="4">
                  <c:v>0.69471799999999995</c:v>
                </c:pt>
                <c:pt idx="5">
                  <c:v>0.87443459999999995</c:v>
                </c:pt>
                <c:pt idx="6">
                  <c:v>0.87712590000000001</c:v>
                </c:pt>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0.94273130000000005</c:v>
                </c:pt>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0.93023259999999997</c:v>
                </c:pt>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0.86715869999999995</c:v>
                </c:pt>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0.88936170000000003</c:v>
                </c:pt>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0.88392859999999995</c:v>
                </c:pt>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0.89393940000000005</c:v>
                </c:pt>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0.89767439999999998</c:v>
                </c:pt>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0.87772919999999999</c:v>
                </c:pt>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0.87804879999999996</c:v>
                </c:pt>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0.8832487</c:v>
                </c:pt>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0.86075950000000001</c:v>
                </c:pt>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0.85350320000000002</c:v>
                </c:pt>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0.87619049999999998</c:v>
                </c:pt>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0.84905660000000005</c:v>
                </c:pt>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0.80208330000000005</c:v>
                </c:pt>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0.77027029999999996</c:v>
                </c:pt>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0.86206899999999997</c:v>
                </c:pt>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0.80722890000000003</c:v>
                </c:pt>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0.8139535</c:v>
                </c:pt>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0.77108429999999994</c:v>
                </c:pt>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0.78991599999999995</c:v>
                </c:pt>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0.85542169999999995</c:v>
                </c:pt>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0.80851070000000003</c:v>
                </c:pt>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0.86923070000000002</c:v>
                </c:pt>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0.88157890000000005</c:v>
                </c:pt>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0.8203125</c:v>
                </c:pt>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0.88965519999999998</c:v>
                </c:pt>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0.86991870000000004</c:v>
                </c:pt>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0.8485916</c:v>
                </c:pt>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0.89310339999999999</c:v>
                </c:pt>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0.82196970000000003</c:v>
                </c:pt>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0.86538459999999995</c:v>
                </c:pt>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0.83969470000000002</c:v>
                </c:pt>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0.77644709999999995</c:v>
                </c:pt>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0.7867383</c:v>
                </c:pt>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0.78688530000000001</c:v>
                </c:pt>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0.765625</c:v>
                </c:pt>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0.75915220000000005</c:v>
                </c:pt>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c:v>
                </c:pt>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0.80232559999999997</c:v>
                </c:pt>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0.76829270000000005</c:v>
                </c:pt>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0.78688530000000001</c:v>
                </c:pt>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0.78048779999999995</c:v>
                </c:pt>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0.80645160000000005</c:v>
                </c:pt>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0.83981519999999998</c:v>
                </c:pt>
                <c:pt idx="1">
                  <c:v>0.65589989999999998</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0%</c:formatCode>
                <c:ptCount val="3"/>
                <c:pt idx="0">
                  <c:v>5.9328800000000001E-2</c:v>
                </c:pt>
                <c:pt idx="1">
                  <c:v>6.4196900000000001E-2</c:v>
                </c:pt>
                <c:pt idx="2">
                  <c:v>0.26966309999999999</c:v>
                </c:pt>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0%</c:formatCode>
                <c:ptCount val="3"/>
                <c:pt idx="0">
                  <c:v>4.9400100000000002E-2</c:v>
                </c:pt>
                <c:pt idx="1">
                  <c:v>9.0252299999999994E-2</c:v>
                </c:pt>
                <c:pt idx="2">
                  <c:v>0.1503969</c:v>
                </c:pt>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0%</c:formatCode>
                <c:ptCount val="3"/>
                <c:pt idx="0">
                  <c:v>5.1454699999999999E-2</c:v>
                </c:pt>
                <c:pt idx="1">
                  <c:v>8.1184800000000001E-2</c:v>
                </c:pt>
                <c:pt idx="2">
                  <c:v>0.1164366</c:v>
                </c:pt>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0%</c:formatCode>
                <c:ptCount val="3"/>
                <c:pt idx="0">
                  <c:v>1.3E-6</c:v>
                </c:pt>
                <c:pt idx="1">
                  <c:v>0.1084661</c:v>
                </c:pt>
                <c:pt idx="2">
                  <c:v>0.1017429</c:v>
                </c:pt>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0.90160810000000002</c:v>
                </c:pt>
                <c:pt idx="1">
                  <c:v>0.77071719999999999</c:v>
                </c:pt>
                <c:pt idx="2">
                  <c:v>0.62459779999999998</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0.77419349999999998</c:v>
                </c:pt>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0.82758620000000005</c:v>
                </c:pt>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0.84426230000000002</c:v>
                </c:pt>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0.75655430000000001</c:v>
                </c:pt>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0.81226050000000005</c:v>
                </c:pt>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0.84269660000000002</c:v>
                </c:pt>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0.52319590000000005</c:v>
                </c:pt>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0.50352940000000002</c:v>
                </c:pt>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0.56629209999999996</c:v>
                </c:pt>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0.55244760000000004</c:v>
                </c:pt>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0.53132250000000003</c:v>
                </c:pt>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0.58296939999999997</c:v>
                </c:pt>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0.53501949999999998</c:v>
                </c:pt>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0.59207920000000003</c:v>
                </c:pt>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0.61382110000000001</c:v>
                </c:pt>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0.56694560000000005</c:v>
                </c:pt>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0.86027399999999998</c:v>
                </c:pt>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0.86768449999999997</c:v>
                </c:pt>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0.8470588</c:v>
                </c:pt>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0.85964910000000005</c:v>
                </c:pt>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0.86716789999999999</c:v>
                </c:pt>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0.66949150000000002</c:v>
                </c:pt>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0.69781309999999996</c:v>
                </c:pt>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0.66603049999999997</c:v>
                </c:pt>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0.70225870000000001</c:v>
                </c:pt>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0.68623480000000003</c:v>
                </c:pt>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0.72967479999999996</c:v>
                </c:pt>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0.71508380000000005</c:v>
                </c:pt>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0.73357669999999997</c:v>
                </c:pt>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0.75498010000000004</c:v>
                </c:pt>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0.74363990000000002</c:v>
                </c:pt>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0.45564519999999997</c:v>
                </c:pt>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0.37101450000000002</c:v>
                </c:pt>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0.51269039999999999</c:v>
                </c:pt>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0.505</c:v>
                </c:pt>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0.55609759999999997</c:v>
                </c:pt>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0.53266329999999995</c:v>
                </c:pt>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0.505</c:v>
                </c:pt>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0.81513939999999996</c:v>
                </c:pt>
                <c:pt idx="2">
                  <c:v>0.92839899999999997</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0%</c:formatCode>
                <c:ptCount val="3"/>
                <c:pt idx="0">
                  <c:v>0.1747794</c:v>
                </c:pt>
                <c:pt idx="1">
                  <c:v>9.4391299999999997E-2</c:v>
                </c:pt>
                <c:pt idx="2">
                  <c:v>4.6096199999999997E-2</c:v>
                </c:pt>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0%</c:formatCode>
                <c:ptCount val="3"/>
                <c:pt idx="0">
                  <c:v>8.2480300000000006E-2</c:v>
                </c:pt>
                <c:pt idx="1">
                  <c:v>5.7777299999999997E-2</c:v>
                </c:pt>
                <c:pt idx="2">
                  <c:v>2.5504800000000001E-2</c:v>
                </c:pt>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0%</c:formatCode>
                <c:ptCount val="3"/>
                <c:pt idx="0">
                  <c:v>7.4857699999999999E-2</c:v>
                </c:pt>
                <c:pt idx="1">
                  <c:v>3.2691499999999998E-2</c:v>
                </c:pt>
                <c:pt idx="2">
                  <c:v>0</c:v>
                </c:pt>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0%</c:formatCode>
                <c:ptCount val="3"/>
                <c:pt idx="0">
                  <c:v>0.15510979999999999</c:v>
                </c:pt>
                <c:pt idx="1">
                  <c:v>3.9999999999999998E-7</c:v>
                </c:pt>
                <c:pt idx="2">
                  <c:v>0</c:v>
                </c:pt>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0.70420859999999996</c:v>
                </c:pt>
                <c:pt idx="1">
                  <c:v>0.94403190000000003</c:v>
                </c:pt>
                <c:pt idx="2">
                  <c:v>1</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0.54294480000000001</c:v>
                </c:pt>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0.56032170000000003</c:v>
                </c:pt>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0.61388889999999996</c:v>
                </c:pt>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0.60321720000000001</c:v>
                </c:pt>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0.62952640000000004</c:v>
                </c:pt>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0.90532550000000001</c:v>
                </c:pt>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0.88966730000000005</c:v>
                </c:pt>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0.8954704</c:v>
                </c:pt>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0.89433960000000001</c:v>
                </c:pt>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0.87189289999999997</c:v>
                </c:pt>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0.90759749999999995</c:v>
                </c:pt>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0.91481480000000004</c:v>
                </c:pt>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0.89388489999999998</c:v>
                </c:pt>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0.89628180000000002</c:v>
                </c:pt>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0.88376750000000004</c:v>
                </c:pt>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0.59220779999999995</c:v>
                </c:pt>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0.58904109999999998</c:v>
                </c:pt>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0.62100460000000002</c:v>
                </c:pt>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0.63592230000000005</c:v>
                </c:pt>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0.59615390000000001</c:v>
                </c:pt>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0.7725322</c:v>
                </c:pt>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0.77500000000000002</c:v>
                </c:pt>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0.81196579999999996</c:v>
                </c:pt>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0.77625569999999999</c:v>
                </c:pt>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0.80168779999999995</c:v>
                </c:pt>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0.35483870000000001</c:v>
                </c:pt>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0.2429907</c:v>
                </c:pt>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0.31914890000000001</c:v>
                </c:pt>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0.33027519999999999</c:v>
                </c:pt>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0.27500000000000002</c:v>
                </c:pt>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pt idx="0">
                  <c:v>8.9507189</c:v>
                </c:pt>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pt idx="0">
                  <c:v>8.9392852999999999</c:v>
                </c:pt>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pt idx="0">
                  <c:v>8.8491917000000004</c:v>
                </c:pt>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pt idx="0">
                  <c:v>9.0291262000000003</c:v>
                </c:pt>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pt idx="0">
                  <c:v>8.8919449000000004</c:v>
                </c:pt>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0.28222999999999998</c:v>
                </c:pt>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0.33724340000000003</c:v>
                </c:pt>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0.3154574</c:v>
                </c:pt>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0.33770489999999997</c:v>
                </c:pt>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0.3068592</c:v>
                </c:pt>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0.76078020000000002</c:v>
                </c:pt>
                <c:pt idx="1">
                  <c:v>0.72900759999999998</c:v>
                </c:pt>
                <c:pt idx="2">
                  <c:v>0.76785429999999999</c:v>
                </c:pt>
                <c:pt idx="3">
                  <c:v>0.39911340000000001</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0%</c:formatCode>
                <c:ptCount val="4"/>
                <c:pt idx="0">
                  <c:v>3.4277700000000001E-2</c:v>
                </c:pt>
                <c:pt idx="1">
                  <c:v>4.0753900000000003E-2</c:v>
                </c:pt>
                <c:pt idx="2">
                  <c:v>5.0205699999999999E-2</c:v>
                </c:pt>
                <c:pt idx="3">
                  <c:v>0.1246099</c:v>
                </c:pt>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0%</c:formatCode>
                <c:ptCount val="4"/>
                <c:pt idx="0">
                  <c:v>6.6697500000000007E-2</c:v>
                </c:pt>
                <c:pt idx="1">
                  <c:v>6.8901299999999999E-2</c:v>
                </c:pt>
                <c:pt idx="2">
                  <c:v>6.8174399999999996E-2</c:v>
                </c:pt>
                <c:pt idx="3">
                  <c:v>0.11063489999999999</c:v>
                </c:pt>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0%</c:formatCode>
                <c:ptCount val="4"/>
                <c:pt idx="0">
                  <c:v>7.9397800000000004E-2</c:v>
                </c:pt>
                <c:pt idx="1">
                  <c:v>0.13088449999999999</c:v>
                </c:pt>
                <c:pt idx="2">
                  <c:v>4.5960000000000001E-2</c:v>
                </c:pt>
                <c:pt idx="3">
                  <c:v>0.15213779999999999</c:v>
                </c:pt>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0%</c:formatCode>
                <c:ptCount val="4"/>
                <c:pt idx="0">
                  <c:v>5.8846799999999998E-2</c:v>
                </c:pt>
                <c:pt idx="1">
                  <c:v>3.0452699999999999E-2</c:v>
                </c:pt>
                <c:pt idx="2">
                  <c:v>6.7805599999999994E-2</c:v>
                </c:pt>
                <c:pt idx="3">
                  <c:v>0.2135041</c:v>
                </c:pt>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0%</c:formatCode>
                <c:ptCount val="4"/>
                <c:pt idx="0">
                  <c:v>0.81704509999999997</c:v>
                </c:pt>
                <c:pt idx="1">
                  <c:v>0.80095070000000002</c:v>
                </c:pt>
                <c:pt idx="2">
                  <c:v>0.83895839999999999</c:v>
                </c:pt>
                <c:pt idx="3">
                  <c:v>0.51554549999999999</c:v>
                </c:pt>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0.62215129999999996</c:v>
                </c:pt>
                <c:pt idx="1">
                  <c:v>0.50400650000000002</c:v>
                </c:pt>
                <c:pt idx="2">
                  <c:v>0.71016670000000004</c:v>
                </c:pt>
                <c:pt idx="3">
                  <c:v>0.50727750000000005</c:v>
                </c:pt>
                <c:pt idx="4">
                  <c:v>0.34012369999999997</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0%</c:formatCode>
                <c:ptCount val="5"/>
                <c:pt idx="0">
                  <c:v>8.0449800000000002E-2</c:v>
                </c:pt>
                <c:pt idx="1">
                  <c:v>0.1507146</c:v>
                </c:pt>
                <c:pt idx="2">
                  <c:v>0.13126160000000001</c:v>
                </c:pt>
                <c:pt idx="3">
                  <c:v>5.2254700000000001E-2</c:v>
                </c:pt>
                <c:pt idx="4">
                  <c:v>0.1645083</c:v>
                </c:pt>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0%</c:formatCode>
                <c:ptCount val="5"/>
                <c:pt idx="0">
                  <c:v>7.6005100000000006E-2</c:v>
                </c:pt>
                <c:pt idx="1">
                  <c:v>0.1019668</c:v>
                </c:pt>
                <c:pt idx="2">
                  <c:v>6.9672100000000001E-2</c:v>
                </c:pt>
                <c:pt idx="3">
                  <c:v>9.1307799999999995E-2</c:v>
                </c:pt>
                <c:pt idx="4">
                  <c:v>0.1015746</c:v>
                </c:pt>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0%</c:formatCode>
                <c:ptCount val="5"/>
                <c:pt idx="0">
                  <c:v>4.75159E-2</c:v>
                </c:pt>
                <c:pt idx="1">
                  <c:v>8.4057999999999994E-2</c:v>
                </c:pt>
                <c:pt idx="2">
                  <c:v>5.1681299999999999E-2</c:v>
                </c:pt>
                <c:pt idx="3">
                  <c:v>0.22073499999999999</c:v>
                </c:pt>
                <c:pt idx="4">
                  <c:v>7.9514500000000002E-2</c:v>
                </c:pt>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0%</c:formatCode>
                <c:ptCount val="5"/>
                <c:pt idx="0">
                  <c:v>0.1738779</c:v>
                </c:pt>
                <c:pt idx="1">
                  <c:v>0.15925410000000001</c:v>
                </c:pt>
                <c:pt idx="2">
                  <c:v>3.7218300000000003E-2</c:v>
                </c:pt>
                <c:pt idx="3">
                  <c:v>0.12842500000000001</c:v>
                </c:pt>
                <c:pt idx="4">
                  <c:v>0.31427880000000002</c:v>
                </c:pt>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0.73852079999999998</c:v>
                </c:pt>
                <c:pt idx="1">
                  <c:v>0.68446059999999997</c:v>
                </c:pt>
                <c:pt idx="2">
                  <c:v>0.86395049999999995</c:v>
                </c:pt>
                <c:pt idx="3">
                  <c:v>0.56010190000000004</c:v>
                </c:pt>
                <c:pt idx="4">
                  <c:v>0.5276343</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26/06/2026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5</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35.xml"/><Relationship Id="rId2" Type="http://schemas.openxmlformats.org/officeDocument/2006/relationships/slide" Target="slide3.xml"/><Relationship Id="rId16" Type="http://schemas.openxmlformats.org/officeDocument/2006/relationships/slide" Target="slide51.xml"/><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0.xml"/><Relationship Id="rId5" Type="http://schemas.openxmlformats.org/officeDocument/2006/relationships/slide" Target="slide9.xml"/><Relationship Id="rId15" Type="http://schemas.openxmlformats.org/officeDocument/2006/relationships/slide" Target="slide47.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1.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2.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6.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7.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8.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59.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2.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397545"/>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East Sussex Healthcare NHS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10</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536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976</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55</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153421726"/>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1,059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976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536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3812541593"/>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421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115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536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3733267837"/>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136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85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81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536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4567623" y="622300"/>
            <a:ext cx="2711000" cy="276999"/>
          </a:xfrm>
          <a:prstGeom prst="rect">
            <a:avLst/>
          </a:prstGeom>
          <a:noFill/>
        </p:spPr>
        <p:txBody>
          <a:bodyPr wrap="none" rtlCol="0">
            <a:spAutoFit/>
          </a:bodyPr>
          <a:lstStyle/>
          <a:p>
            <a:pPr algn="r"/>
            <a:r>
              <a:rPr lang="en-GB" sz="1200" b="1" noProof="0">
                <a:solidFill>
                  <a:srgbClr val="336E9F"/>
                </a:solidFill>
                <a:latin typeface="Arial"/>
                <a:cs typeface="Arial"/>
              </a:rPr>
              <a:t>East Sussex Healthcare NHS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11</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1483647194"/>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487</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8</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22</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536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4567623" y="622300"/>
            <a:ext cx="2711000" cy="276999"/>
          </a:xfrm>
          <a:prstGeom prst="rect">
            <a:avLst/>
          </a:prstGeom>
          <a:noFill/>
        </p:spPr>
        <p:txBody>
          <a:bodyPr wrap="none" rtlCol="0">
            <a:spAutoFit/>
          </a:bodyPr>
          <a:lstStyle/>
          <a:p>
            <a:pPr algn="r"/>
            <a:r>
              <a:rPr lang="en-GB" sz="1200" b="1" noProof="0">
                <a:solidFill>
                  <a:srgbClr val="336E9F"/>
                </a:solidFill>
                <a:latin typeface="Arial"/>
                <a:cs typeface="Arial"/>
              </a:rPr>
              <a:t>East Sussex Healthcare NHS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12</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76666736"/>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22252640"/>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29030937"/>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48522529"/>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4567623" y="622300"/>
            <a:ext cx="2711000" cy="276999"/>
          </a:xfrm>
          <a:prstGeom prst="rect">
            <a:avLst/>
          </a:prstGeom>
          <a:noFill/>
        </p:spPr>
        <p:txBody>
          <a:bodyPr wrap="none" rtlCol="0">
            <a:spAutoFit/>
          </a:bodyPr>
          <a:lstStyle/>
          <a:p>
            <a:pPr algn="r"/>
            <a:r>
              <a:rPr lang="en-GB" sz="1200" b="1" noProof="0">
                <a:solidFill>
                  <a:srgbClr val="336E9F"/>
                </a:solidFill>
                <a:latin typeface="Arial"/>
                <a:cs typeface="Arial"/>
              </a:rPr>
              <a:t>East Sussex Healthcare NHS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13</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05977062"/>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12934157"/>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28178184"/>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05441167"/>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4567623" y="622300"/>
            <a:ext cx="2711000" cy="276999"/>
          </a:xfrm>
          <a:prstGeom prst="rect">
            <a:avLst/>
          </a:prstGeom>
          <a:noFill/>
        </p:spPr>
        <p:txBody>
          <a:bodyPr wrap="none" rtlCol="0">
            <a:spAutoFit/>
          </a:bodyPr>
          <a:lstStyle/>
          <a:p>
            <a:pPr algn="r"/>
            <a:r>
              <a:rPr lang="en-GB" sz="1200" b="1" noProof="0">
                <a:solidFill>
                  <a:srgbClr val="336E9F"/>
                </a:solidFill>
                <a:latin typeface="Arial"/>
                <a:cs typeface="Arial"/>
              </a:rPr>
              <a:t>East Sussex Healthcare NHS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14</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52662267"/>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77047920"/>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84238874"/>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4567623" y="622300"/>
            <a:ext cx="2711000" cy="276999"/>
          </a:xfrm>
          <a:prstGeom prst="rect">
            <a:avLst/>
          </a:prstGeom>
          <a:noFill/>
        </p:spPr>
        <p:txBody>
          <a:bodyPr wrap="none" rtlCol="0">
            <a:spAutoFit/>
          </a:bodyPr>
          <a:lstStyle/>
          <a:p>
            <a:pPr algn="r"/>
            <a:r>
              <a:rPr lang="en-GB" sz="1200" b="1" noProof="0">
                <a:solidFill>
                  <a:srgbClr val="336E9F"/>
                </a:solidFill>
                <a:latin typeface="Arial"/>
                <a:cs typeface="Arial"/>
              </a:rPr>
              <a:t>East Sussex Healthcare NHS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15</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36293458"/>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43291566"/>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90691012"/>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98817780"/>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94207830"/>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4567623" y="622300"/>
            <a:ext cx="2711000" cy="276999"/>
          </a:xfrm>
          <a:prstGeom prst="rect">
            <a:avLst/>
          </a:prstGeom>
          <a:noFill/>
        </p:spPr>
        <p:txBody>
          <a:bodyPr wrap="none" rtlCol="0">
            <a:spAutoFit/>
          </a:bodyPr>
          <a:lstStyle/>
          <a:p>
            <a:pPr algn="r"/>
            <a:r>
              <a:rPr lang="en-GB" sz="1200" b="1" noProof="0">
                <a:solidFill>
                  <a:srgbClr val="336E9F"/>
                </a:solidFill>
                <a:latin typeface="Arial"/>
                <a:cs typeface="Arial"/>
              </a:rPr>
              <a:t>East Sussex Healthcare NHS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16</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3874442361"/>
              </p:ext>
            </p:extLst>
          </p:nvPr>
        </p:nvGraphicFramePr>
        <p:xfrm>
          <a:off x="349101" y="2137960"/>
          <a:ext cx="6775787" cy="11334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2499423571"/>
              </p:ext>
            </p:extLst>
          </p:nvPr>
        </p:nvGraphicFramePr>
        <p:xfrm>
          <a:off x="346543" y="3385048"/>
          <a:ext cx="6775787" cy="2015490"/>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445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2521235447"/>
              </p:ext>
            </p:extLst>
          </p:nvPr>
        </p:nvGraphicFramePr>
        <p:xfrm>
          <a:off x="346543" y="5496646"/>
          <a:ext cx="6775791" cy="20154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1929643079"/>
              </p:ext>
            </p:extLst>
          </p:nvPr>
        </p:nvGraphicFramePr>
        <p:xfrm>
          <a:off x="346543" y="7608244"/>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4567623" y="622300"/>
            <a:ext cx="2711000" cy="276999"/>
          </a:xfrm>
          <a:prstGeom prst="rect">
            <a:avLst/>
          </a:prstGeom>
          <a:noFill/>
        </p:spPr>
        <p:txBody>
          <a:bodyPr wrap="none" rtlCol="0">
            <a:spAutoFit/>
          </a:bodyPr>
          <a:lstStyle/>
          <a:p>
            <a:pPr algn="r"/>
            <a:r>
              <a:rPr lang="en-GB" sz="1200" b="1" noProof="0">
                <a:solidFill>
                  <a:srgbClr val="336E9F"/>
                </a:solidFill>
                <a:latin typeface="Arial"/>
                <a:cs typeface="Arial"/>
              </a:rPr>
              <a:t>East Sussex Healthcare NHS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17</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2200995463"/>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2955572760"/>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100%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100%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2755863892"/>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4567623" y="622300"/>
            <a:ext cx="2711000" cy="276999"/>
          </a:xfrm>
          <a:prstGeom prst="rect">
            <a:avLst/>
          </a:prstGeom>
          <a:noFill/>
        </p:spPr>
        <p:txBody>
          <a:bodyPr wrap="none" rtlCol="0">
            <a:spAutoFit/>
          </a:bodyPr>
          <a:lstStyle/>
          <a:p>
            <a:pPr algn="r"/>
            <a:r>
              <a:rPr lang="en-GB" sz="1200" b="1" noProof="0">
                <a:solidFill>
                  <a:srgbClr val="336E9F"/>
                </a:solidFill>
                <a:latin typeface="Arial"/>
                <a:cs typeface="Arial"/>
              </a:rPr>
              <a:t>East Sussex Healthcare NHS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18</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2740048316"/>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2167667252"/>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512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519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4567623" y="622300"/>
            <a:ext cx="2711000" cy="276999"/>
          </a:xfrm>
          <a:prstGeom prst="rect">
            <a:avLst/>
          </a:prstGeom>
          <a:noFill/>
        </p:spPr>
        <p:txBody>
          <a:bodyPr wrap="none" rtlCol="0">
            <a:spAutoFit/>
          </a:bodyPr>
          <a:lstStyle/>
          <a:p>
            <a:pPr algn="r"/>
            <a:r>
              <a:rPr lang="en-GB" sz="1200" b="1" noProof="0">
                <a:solidFill>
                  <a:srgbClr val="336E9F"/>
                </a:solidFill>
                <a:latin typeface="Arial"/>
                <a:cs typeface="Arial"/>
              </a:rPr>
              <a:t>East Sussex Healthcare NHS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19</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3191736404"/>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2701263583"/>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1885522157"/>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2452334594"/>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28%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27%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4567623" y="622300"/>
            <a:ext cx="2711000" cy="276999"/>
          </a:xfrm>
          <a:prstGeom prst="rect">
            <a:avLst/>
          </a:prstGeom>
          <a:noFill/>
        </p:spPr>
        <p:txBody>
          <a:bodyPr wrap="none" rtlCol="0">
            <a:spAutoFit/>
          </a:bodyPr>
          <a:lstStyle/>
          <a:p>
            <a:pPr algn="r"/>
            <a:r>
              <a:rPr lang="en-GB" sz="1200" b="1" noProof="0">
                <a:solidFill>
                  <a:srgbClr val="336E9F"/>
                </a:solidFill>
                <a:latin typeface="Arial"/>
                <a:cs typeface="Arial"/>
              </a:rPr>
              <a:t>East Sussex Healthcare NHS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4567623" y="622300"/>
            <a:ext cx="2711000" cy="276999"/>
          </a:xfrm>
          <a:prstGeom prst="rect">
            <a:avLst/>
          </a:prstGeom>
          <a:noFill/>
        </p:spPr>
        <p:txBody>
          <a:bodyPr wrap="none" rtlCol="0">
            <a:spAutoFit/>
          </a:bodyPr>
          <a:lstStyle/>
          <a:p>
            <a:pPr algn="r"/>
            <a:r>
              <a:rPr lang="en-GB" sz="1200" b="1" noProof="0">
                <a:solidFill>
                  <a:srgbClr val="336E9F"/>
                </a:solidFill>
                <a:latin typeface="Arial"/>
                <a:cs typeface="Arial"/>
              </a:rPr>
              <a:t>East Sussex Healthcare NHS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3950346026"/>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sz="1150" b="0" i="0" u="sng">
                          <a:solidFill>
                            <a:schemeClr val="tx1"/>
                          </a:solidFill>
                          <a:latin typeface="Arial"/>
                          <a:hlinkClick r:id="rId2" action="ppaction://hlinksldjump">
                            <a:extLst>
                              <a:ext uri="{A12FA001-AC4F-418D-AE19-62706E023703}">
                                <ahyp:hlinkClr xmlns:ahyp="http://schemas.microsoft.com/office/drawing/2018/hyperlinkcolor" val="tx"/>
                              </a:ext>
                            </a:extLst>
                          </a:hlinkClick>
                        </a:rPr>
                        <a:t>Executive summary</a:t>
                      </a:r>
                      <a:r>
                        <a:rPr sz="1150" b="0" i="0" u="none">
                          <a:solidFill>
                            <a:schemeClr val="tx1"/>
                          </a:solidFill>
                          <a:latin typeface="Arial"/>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sz="1150" b="0" i="0" u="sng">
                          <a:solidFill>
                            <a:schemeClr val="tx1"/>
                          </a:solidFill>
                          <a:latin typeface="Arial"/>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39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20</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1641426772"/>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4567623" y="622300"/>
            <a:ext cx="2711000" cy="276999"/>
          </a:xfrm>
          <a:prstGeom prst="rect">
            <a:avLst/>
          </a:prstGeom>
          <a:noFill/>
        </p:spPr>
        <p:txBody>
          <a:bodyPr wrap="none" rtlCol="0">
            <a:spAutoFit/>
          </a:bodyPr>
          <a:lstStyle/>
          <a:p>
            <a:pPr algn="r"/>
            <a:r>
              <a:rPr lang="en-GB" sz="1200" b="1" noProof="0">
                <a:solidFill>
                  <a:srgbClr val="336E9F"/>
                </a:solidFill>
                <a:latin typeface="Arial"/>
                <a:cs typeface="Arial"/>
              </a:rPr>
              <a:t>East Sussex Healthcare NHS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21</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3075568153"/>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1027356042"/>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2419125384"/>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4567623" y="622300"/>
            <a:ext cx="2711000" cy="276999"/>
          </a:xfrm>
          <a:prstGeom prst="rect">
            <a:avLst/>
          </a:prstGeom>
          <a:noFill/>
        </p:spPr>
        <p:txBody>
          <a:bodyPr wrap="none" rtlCol="0">
            <a:spAutoFit/>
          </a:bodyPr>
          <a:lstStyle/>
          <a:p>
            <a:pPr algn="r"/>
            <a:r>
              <a:rPr lang="en-GB" sz="1200" b="1" noProof="0">
                <a:solidFill>
                  <a:srgbClr val="336E9F"/>
                </a:solidFill>
                <a:latin typeface="Arial"/>
                <a:cs typeface="Arial"/>
              </a:rPr>
              <a:t>East Sussex Healthcare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22</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1192974403"/>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966910972"/>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3634223125"/>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3877735799"/>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4567623" y="622300"/>
            <a:ext cx="2711000" cy="276999"/>
          </a:xfrm>
          <a:prstGeom prst="rect">
            <a:avLst/>
          </a:prstGeom>
          <a:noFill/>
        </p:spPr>
        <p:txBody>
          <a:bodyPr wrap="none" rtlCol="0">
            <a:spAutoFit/>
          </a:bodyPr>
          <a:lstStyle/>
          <a:p>
            <a:pPr algn="r"/>
            <a:r>
              <a:rPr lang="en-GB" sz="1200" b="1" noProof="0">
                <a:solidFill>
                  <a:srgbClr val="336E9F"/>
                </a:solidFill>
                <a:latin typeface="Arial"/>
                <a:cs typeface="Arial"/>
              </a:rPr>
              <a:t>East Sussex Healthcare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23</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362545319"/>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3378470494"/>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4567623" y="622300"/>
            <a:ext cx="2711000" cy="276999"/>
          </a:xfrm>
          <a:prstGeom prst="rect">
            <a:avLst/>
          </a:prstGeom>
          <a:noFill/>
        </p:spPr>
        <p:txBody>
          <a:bodyPr wrap="none" rtlCol="0">
            <a:spAutoFit/>
          </a:bodyPr>
          <a:lstStyle/>
          <a:p>
            <a:pPr algn="r"/>
            <a:r>
              <a:rPr lang="en-GB" sz="1200" b="1" noProof="0">
                <a:solidFill>
                  <a:srgbClr val="336E9F"/>
                </a:solidFill>
                <a:latin typeface="Arial"/>
                <a:cs typeface="Arial"/>
              </a:rPr>
              <a:t>East Sussex Healthcare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24</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1681939917"/>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224542575"/>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1014111427"/>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4567623" y="622300"/>
            <a:ext cx="2711000" cy="276999"/>
          </a:xfrm>
          <a:prstGeom prst="rect">
            <a:avLst/>
          </a:prstGeom>
          <a:noFill/>
        </p:spPr>
        <p:txBody>
          <a:bodyPr wrap="none" rtlCol="0">
            <a:spAutoFit/>
          </a:bodyPr>
          <a:lstStyle/>
          <a:p>
            <a:pPr algn="r"/>
            <a:r>
              <a:rPr lang="en-GB" sz="1200" b="1" noProof="0">
                <a:solidFill>
                  <a:srgbClr val="336E9F"/>
                </a:solidFill>
                <a:latin typeface="Arial"/>
                <a:cs typeface="Arial"/>
              </a:rPr>
              <a:t>East Sussex Healthcare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25</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2025635472"/>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2080516526"/>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4567623" y="622300"/>
            <a:ext cx="2711000" cy="276999"/>
          </a:xfrm>
          <a:prstGeom prst="rect">
            <a:avLst/>
          </a:prstGeom>
          <a:noFill/>
        </p:spPr>
        <p:txBody>
          <a:bodyPr wrap="none" rtlCol="0">
            <a:spAutoFit/>
          </a:bodyPr>
          <a:lstStyle/>
          <a:p>
            <a:pPr algn="r"/>
            <a:r>
              <a:rPr lang="en-GB" sz="1200" b="1" noProof="0">
                <a:solidFill>
                  <a:srgbClr val="336E9F"/>
                </a:solidFill>
                <a:latin typeface="Arial"/>
                <a:cs typeface="Arial"/>
              </a:rPr>
              <a:t>East Sussex Healthcare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26</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3579389931"/>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3151545516"/>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4205512572"/>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3996341194"/>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1874422735"/>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4567623" y="622300"/>
            <a:ext cx="2711000" cy="276999"/>
          </a:xfrm>
          <a:prstGeom prst="rect">
            <a:avLst/>
          </a:prstGeom>
          <a:noFill/>
        </p:spPr>
        <p:txBody>
          <a:bodyPr wrap="none" rtlCol="0">
            <a:spAutoFit/>
          </a:bodyPr>
          <a:lstStyle/>
          <a:p>
            <a:pPr algn="r"/>
            <a:r>
              <a:rPr lang="en-GB" sz="1200" b="1" noProof="0">
                <a:solidFill>
                  <a:srgbClr val="336E9F"/>
                </a:solidFill>
                <a:latin typeface="Arial"/>
                <a:cs typeface="Arial"/>
              </a:rPr>
              <a:t>East Sussex Healthcare NHS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27</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2868995011"/>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3601616867"/>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1078409551"/>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4567623" y="622300"/>
            <a:ext cx="2711000" cy="276999"/>
          </a:xfrm>
          <a:prstGeom prst="rect">
            <a:avLst/>
          </a:prstGeom>
          <a:noFill/>
        </p:spPr>
        <p:txBody>
          <a:bodyPr wrap="none" rtlCol="0">
            <a:spAutoFit/>
          </a:bodyPr>
          <a:lstStyle/>
          <a:p>
            <a:pPr algn="r"/>
            <a:r>
              <a:rPr lang="en-GB" sz="1200" b="1" noProof="0">
                <a:solidFill>
                  <a:srgbClr val="336E9F"/>
                </a:solidFill>
                <a:latin typeface="Arial"/>
                <a:cs typeface="Arial"/>
              </a:rPr>
              <a:t>East Sussex Healthcare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28</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758456642"/>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517278367"/>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3725052031"/>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3394794257"/>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4567623" y="622300"/>
            <a:ext cx="2711000" cy="276999"/>
          </a:xfrm>
          <a:prstGeom prst="rect">
            <a:avLst/>
          </a:prstGeom>
          <a:noFill/>
        </p:spPr>
        <p:txBody>
          <a:bodyPr wrap="none" rtlCol="0">
            <a:spAutoFit/>
          </a:bodyPr>
          <a:lstStyle/>
          <a:p>
            <a:pPr algn="r"/>
            <a:r>
              <a:rPr lang="en-GB" sz="1200" b="1" noProof="0">
                <a:solidFill>
                  <a:srgbClr val="336E9F"/>
                </a:solidFill>
                <a:latin typeface="Arial"/>
                <a:cs typeface="Arial"/>
              </a:rPr>
              <a:t>East Sussex Healthcare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29</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1947072422"/>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189563435"/>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4567623" y="622300"/>
            <a:ext cx="2711000" cy="276999"/>
          </a:xfrm>
          <a:prstGeom prst="rect">
            <a:avLst/>
          </a:prstGeom>
          <a:noFill/>
        </p:spPr>
        <p:txBody>
          <a:bodyPr wrap="none" rtlCol="0">
            <a:spAutoFit/>
          </a:bodyPr>
          <a:lstStyle/>
          <a:p>
            <a:pPr algn="r"/>
            <a:r>
              <a:rPr lang="en-GB" sz="1200" b="1" noProof="0">
                <a:solidFill>
                  <a:srgbClr val="336E9F"/>
                </a:solidFill>
                <a:latin typeface="Arial"/>
                <a:cs typeface="Arial"/>
              </a:rPr>
              <a:t>East Sussex Healthcare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ACC0EDF4-7C67-F2F8-896E-DC7278DF3834}"/>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9DB3A00-8804-8FD0-73EA-C4D6E9B86C5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338A40-6B11-4EF2-A9AC-170B52FCCEAA}" type="slidenum">
              <a:rPr lang="en-GB" spc="-25" noProof="0" smtClean="0"/>
              <a:t>3</a:t>
            </a:fld>
            <a:endParaRPr lang="en-GB" spc="-25" noProof="0" dirty="0"/>
          </a:p>
        </p:txBody>
      </p:sp>
      <p:sp>
        <p:nvSpPr>
          <p:cNvPr id="3" name="object 1">
            <a:extLst>
              <a:ext uri="{FF2B5EF4-FFF2-40B4-BE49-F238E27FC236}">
                <a16:creationId xmlns:a16="http://schemas.microsoft.com/office/drawing/2014/main" id="{8A7822EC-26A0-0AFF-3FEE-A2BC38B2B293}"/>
              </a:ext>
            </a:extLst>
          </p:cNvPr>
          <p:cNvSpPr txBox="1">
            <a:spLocks noGrp="1"/>
          </p:cNvSpPr>
          <p:nvPr>
            <p:ph type="title" idx="4294967295"/>
          </p:nvPr>
        </p:nvSpPr>
        <p:spPr>
          <a:xfrm>
            <a:off x="419290" y="996311"/>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C5A16359-5F34-B6FD-1D80-186D98B0A878}"/>
              </a:ext>
            </a:extLst>
          </p:cNvPr>
          <p:cNvSpPr txBox="1"/>
          <p:nvPr/>
        </p:nvSpPr>
        <p:spPr>
          <a:xfrm>
            <a:off x="419290" y="1351290"/>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sp>
        <p:nvSpPr>
          <p:cNvPr id="4" name="txt_above_expected">
            <a:extLst>
              <a:ext uri="{FF2B5EF4-FFF2-40B4-BE49-F238E27FC236}">
                <a16:creationId xmlns:a16="http://schemas.microsoft.com/office/drawing/2014/main" id="{2817663A-D904-4246-E04B-9537F0471AA1}"/>
              </a:ext>
            </a:extLst>
          </p:cNvPr>
          <p:cNvSpPr txBox="1"/>
          <p:nvPr/>
        </p:nvSpPr>
        <p:spPr>
          <a:xfrm>
            <a:off x="340656" y="1732290"/>
            <a:ext cx="4774064" cy="261610"/>
          </a:xfrm>
          <a:prstGeom prst="rect">
            <a:avLst/>
          </a:prstGeom>
          <a:noFill/>
        </p:spPr>
        <p:txBody>
          <a:bodyPr wrap="none" rtlCol="0">
            <a:spAutoFit/>
          </a:bodyPr>
          <a:lstStyle/>
          <a:p>
            <a:r>
              <a:rPr lang="en-GB" sz="1100" noProof="0">
                <a:latin typeface="Arial" panose="020B0604020202020204" pitchFamily="34" charset="0"/>
                <a:cs typeface="Arial" panose="020B0604020202020204" pitchFamily="34" charset="0"/>
              </a:rPr>
              <a:t>East Sussex Healthcare NHS Trust </a:t>
            </a:r>
            <a:r>
              <a:rPr lang="en-GB" sz="1100" noProof="0" dirty="0">
                <a:latin typeface="Arial" panose="020B0604020202020204" pitchFamily="34" charset="0"/>
                <a:cs typeface="Arial" panose="020B0604020202020204" pitchFamily="34" charset="0"/>
              </a:rPr>
              <a:t>has no scores above expected range.</a:t>
            </a:r>
          </a:p>
        </p:txBody>
      </p:sp>
      <p:sp>
        <p:nvSpPr>
          <p:cNvPr id="10" name="txt_org_name">
            <a:extLst>
              <a:ext uri="{FF2B5EF4-FFF2-40B4-BE49-F238E27FC236}">
                <a16:creationId xmlns:a16="http://schemas.microsoft.com/office/drawing/2014/main" id="{EFF38BE4-C541-D60A-1630-CC86D36AC34B}"/>
              </a:ext>
              <a:ext uri="{C183D7F6-B498-43B3-948B-1728B52AA6E4}">
                <adec:decorative xmlns:adec="http://schemas.microsoft.com/office/drawing/2017/decorative" val="1"/>
              </a:ext>
            </a:extLst>
          </p:cNvPr>
          <p:cNvSpPr txBox="1"/>
          <p:nvPr/>
        </p:nvSpPr>
        <p:spPr>
          <a:xfrm>
            <a:off x="4567623" y="622300"/>
            <a:ext cx="2711000" cy="276999"/>
          </a:xfrm>
          <a:prstGeom prst="rect">
            <a:avLst/>
          </a:prstGeom>
          <a:noFill/>
        </p:spPr>
        <p:txBody>
          <a:bodyPr wrap="none" rtlCol="0">
            <a:spAutoFit/>
          </a:bodyPr>
          <a:lstStyle/>
          <a:p>
            <a:pPr algn="r"/>
            <a:r>
              <a:rPr lang="en-GB" sz="1200" b="1" noProof="0">
                <a:solidFill>
                  <a:srgbClr val="336E9F"/>
                </a:solidFill>
                <a:latin typeface="Arial"/>
                <a:cs typeface="Arial"/>
              </a:rPr>
              <a:t>East Sussex Healthcare NHS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7652B7EE-434A-CF39-105C-AB04A4C399E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4601F04-12A8-ADC6-C652-C07A443545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E0DF8FA5-2C4C-772F-1A9E-95D44C484D0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30CD6198-A8B8-58A5-D4AF-ECA3031E121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11173958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30</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2951997115"/>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1694800813"/>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3245995831"/>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3713327880"/>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4567623" y="622300"/>
            <a:ext cx="2711000"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East Sussex Healthcare NHS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31</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34514623"/>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3861969750"/>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3043732182"/>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4567623" y="622300"/>
            <a:ext cx="2711000" cy="276999"/>
          </a:xfrm>
          <a:prstGeom prst="rect">
            <a:avLst/>
          </a:prstGeom>
          <a:noFill/>
        </p:spPr>
        <p:txBody>
          <a:bodyPr wrap="none" rtlCol="0">
            <a:spAutoFit/>
          </a:bodyPr>
          <a:lstStyle/>
          <a:p>
            <a:pPr algn="r"/>
            <a:r>
              <a:rPr lang="en-GB" sz="1200" b="1" noProof="0">
                <a:solidFill>
                  <a:srgbClr val="336E9F"/>
                </a:solidFill>
                <a:latin typeface="Arial"/>
                <a:cs typeface="Arial"/>
              </a:rPr>
              <a:t>East Sussex Healthcare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32</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1322421496"/>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3484553606"/>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4567623" y="622300"/>
            <a:ext cx="2711000" cy="276999"/>
          </a:xfrm>
          <a:prstGeom prst="rect">
            <a:avLst/>
          </a:prstGeom>
          <a:noFill/>
        </p:spPr>
        <p:txBody>
          <a:bodyPr wrap="none" rtlCol="0">
            <a:spAutoFit/>
          </a:bodyPr>
          <a:lstStyle/>
          <a:p>
            <a:pPr algn="r"/>
            <a:r>
              <a:rPr lang="en-GB" sz="1200" b="1" noProof="0">
                <a:solidFill>
                  <a:srgbClr val="336E9F"/>
                </a:solidFill>
                <a:latin typeface="Arial"/>
                <a:cs typeface="Arial"/>
              </a:rPr>
              <a:t>East Sussex Healthcare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33</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270358962"/>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658740126"/>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3968928509"/>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822412416"/>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4567623" y="622300"/>
            <a:ext cx="2711000" cy="276999"/>
          </a:xfrm>
          <a:prstGeom prst="rect">
            <a:avLst/>
          </a:prstGeom>
          <a:noFill/>
        </p:spPr>
        <p:txBody>
          <a:bodyPr wrap="none" rtlCol="0">
            <a:spAutoFit/>
          </a:bodyPr>
          <a:lstStyle/>
          <a:p>
            <a:pPr algn="r"/>
            <a:r>
              <a:rPr lang="en-GB" sz="1200" b="1" noProof="0">
                <a:solidFill>
                  <a:srgbClr val="336E9F"/>
                </a:solidFill>
                <a:latin typeface="Arial"/>
                <a:cs typeface="Arial"/>
              </a:rPr>
              <a:t>East Sussex Healthcare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34</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3158365433"/>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4567623" y="622300"/>
            <a:ext cx="2711000" cy="276999"/>
          </a:xfrm>
          <a:prstGeom prst="rect">
            <a:avLst/>
          </a:prstGeom>
          <a:noFill/>
        </p:spPr>
        <p:txBody>
          <a:bodyPr wrap="none" rtlCol="0">
            <a:spAutoFit/>
          </a:bodyPr>
          <a:lstStyle/>
          <a:p>
            <a:pPr algn="r"/>
            <a:r>
              <a:rPr lang="en-GB" sz="1200" b="1" noProof="0">
                <a:solidFill>
                  <a:srgbClr val="336E9F"/>
                </a:solidFill>
                <a:latin typeface="Arial"/>
                <a:cs typeface="Arial"/>
              </a:rPr>
              <a:t>East Sussex Healthcare NHS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35</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1583082122"/>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1432864547"/>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1719945754"/>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3444321177"/>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1484646770"/>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4567623" y="622300"/>
            <a:ext cx="2711000" cy="276999"/>
          </a:xfrm>
          <a:prstGeom prst="rect">
            <a:avLst/>
          </a:prstGeom>
          <a:noFill/>
        </p:spPr>
        <p:txBody>
          <a:bodyPr wrap="none" rtlCol="0">
            <a:spAutoFit/>
          </a:bodyPr>
          <a:lstStyle/>
          <a:p>
            <a:pPr algn="r"/>
            <a:r>
              <a:rPr lang="en-GB" sz="1200" b="1" noProof="0">
                <a:solidFill>
                  <a:srgbClr val="336E9F"/>
                </a:solidFill>
                <a:latin typeface="Arial"/>
                <a:cs typeface="Arial"/>
              </a:rPr>
              <a:t>East Sussex Healthcare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36</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2129625955"/>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1025191829"/>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4025924598"/>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4567623" y="622300"/>
            <a:ext cx="2711000" cy="276999"/>
          </a:xfrm>
          <a:prstGeom prst="rect">
            <a:avLst/>
          </a:prstGeom>
          <a:noFill/>
        </p:spPr>
        <p:txBody>
          <a:bodyPr wrap="none" rtlCol="0">
            <a:spAutoFit/>
          </a:bodyPr>
          <a:lstStyle/>
          <a:p>
            <a:pPr algn="r"/>
            <a:r>
              <a:rPr lang="en-GB" sz="1200" b="1" noProof="0">
                <a:solidFill>
                  <a:srgbClr val="336E9F"/>
                </a:solidFill>
                <a:latin typeface="Arial"/>
                <a:cs typeface="Arial"/>
              </a:rPr>
              <a:t>East Sussex Healthcare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37</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1967395815"/>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1611284836"/>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3621519768"/>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3030214903"/>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4567623" y="622300"/>
            <a:ext cx="2711000" cy="276999"/>
          </a:xfrm>
          <a:prstGeom prst="rect">
            <a:avLst/>
          </a:prstGeom>
          <a:noFill/>
        </p:spPr>
        <p:txBody>
          <a:bodyPr wrap="none" rtlCol="0">
            <a:spAutoFit/>
          </a:bodyPr>
          <a:lstStyle/>
          <a:p>
            <a:pPr algn="r"/>
            <a:r>
              <a:rPr lang="en-GB" sz="1200" b="1" noProof="0">
                <a:solidFill>
                  <a:srgbClr val="336E9F"/>
                </a:solidFill>
                <a:latin typeface="Arial"/>
                <a:cs typeface="Arial"/>
              </a:rPr>
              <a:t>East Sussex Healthcare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38</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425346354"/>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2293420440"/>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4567623" y="622300"/>
            <a:ext cx="2711000" cy="276999"/>
          </a:xfrm>
          <a:prstGeom prst="rect">
            <a:avLst/>
          </a:prstGeom>
          <a:noFill/>
        </p:spPr>
        <p:txBody>
          <a:bodyPr wrap="none" rtlCol="0">
            <a:spAutoFit/>
          </a:bodyPr>
          <a:lstStyle/>
          <a:p>
            <a:pPr algn="r"/>
            <a:r>
              <a:rPr lang="en-GB" sz="1200" b="1" noProof="0">
                <a:solidFill>
                  <a:srgbClr val="336E9F"/>
                </a:solidFill>
                <a:latin typeface="Arial"/>
                <a:cs typeface="Arial"/>
              </a:rPr>
              <a:t>East Sussex Healthcare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39</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1116027015"/>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1301477524"/>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3896031215"/>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3684148027"/>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4567623" y="622300"/>
            <a:ext cx="2711000" cy="276999"/>
          </a:xfrm>
          <a:prstGeom prst="rect">
            <a:avLst/>
          </a:prstGeom>
          <a:noFill/>
        </p:spPr>
        <p:txBody>
          <a:bodyPr wrap="none" rtlCol="0">
            <a:spAutoFit/>
          </a:bodyPr>
          <a:lstStyle/>
          <a:p>
            <a:pPr algn="r"/>
            <a:r>
              <a:rPr lang="en-GB" sz="1200" b="1" noProof="0">
                <a:solidFill>
                  <a:srgbClr val="336E9F"/>
                </a:solidFill>
                <a:latin typeface="Arial"/>
                <a:cs typeface="Arial"/>
              </a:rPr>
              <a:t>East Sussex Healthcare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85AD3DB-8FCD-D52C-6930-66A54AC6E5B2}"/>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651F2BA-106D-0015-2D71-33CFDB0BAA7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9B082A9-BFFA-4C47-92B2-47DFCB5B6736}" type="slidenum">
              <a:rPr lang="en-GB" spc="-25" noProof="0" smtClean="0"/>
              <a:t>4</a:t>
            </a:fld>
            <a:endParaRPr lang="en-GB" spc="-25" noProof="0" dirty="0"/>
          </a:p>
        </p:txBody>
      </p:sp>
      <p:sp>
        <p:nvSpPr>
          <p:cNvPr id="3" name="object 1">
            <a:extLst>
              <a:ext uri="{FF2B5EF4-FFF2-40B4-BE49-F238E27FC236}">
                <a16:creationId xmlns:a16="http://schemas.microsoft.com/office/drawing/2014/main" id="{33AFB031-BE91-4C3F-9D34-3556E77ACD49}"/>
              </a:ext>
            </a:extLst>
          </p:cNvPr>
          <p:cNvSpPr txBox="1">
            <a:spLocks noGrp="1"/>
          </p:cNvSpPr>
          <p:nvPr>
            <p:ph type="title" idx="4294967295"/>
          </p:nvPr>
        </p:nvSpPr>
        <p:spPr>
          <a:xfrm>
            <a:off x="419290" y="1018655"/>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DFF674EC-1F30-3746-1771-BE2B604DB9A8}"/>
              </a:ext>
            </a:extLst>
          </p:cNvPr>
          <p:cNvSpPr txBox="1"/>
          <p:nvPr/>
        </p:nvSpPr>
        <p:spPr>
          <a:xfrm>
            <a:off x="419290" y="1373634"/>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below_expected">
            <a:extLst>
              <a:ext uri="{FF2B5EF4-FFF2-40B4-BE49-F238E27FC236}">
                <a16:creationId xmlns:a16="http://schemas.microsoft.com/office/drawing/2014/main" id="{DA16AE7C-0BE7-A9B9-D490-CBA8F07CA57E}"/>
              </a:ext>
            </a:extLst>
          </p:cNvPr>
          <p:cNvGraphicFramePr>
            <a:graphicFrameLocks noGrp="1"/>
          </p:cNvGraphicFramePr>
          <p:nvPr>
            <p:extLst>
              <p:ext uri="{D42A27DB-BD31-4B8C-83A1-F6EECF244321}">
                <p14:modId xmlns:p14="http://schemas.microsoft.com/office/powerpoint/2010/main" val="2951337136"/>
              </p:ext>
            </p:extLst>
          </p:nvPr>
        </p:nvGraphicFramePr>
        <p:xfrm>
          <a:off x="428498" y="1221235"/>
          <a:ext cx="6732322" cy="14563065"/>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08654">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59869">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Q07. Patient felt the length of time waiting for diagnostic test results was about right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Q23. Patient could get further advice from a different healthcare professional before making decisions about their treatment options</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52%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4085931750"/>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Q29. Patient was offered information about how to get financial help or benefits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8804523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Q51. Patient definitely received the help or support needed from their GP practice since their cancer diagnosis</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37%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05645588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Q58. Cancer research opportunities were discussed with patient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31%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551658128"/>
                  </a:ext>
                </a:extLst>
              </a:tr>
            </a:tbl>
          </a:graphicData>
        </a:graphic>
      </p:graphicFrame>
      <p:sp>
        <p:nvSpPr>
          <p:cNvPr id="10" name="txt_org_name">
            <a:extLst>
              <a:ext uri="{FF2B5EF4-FFF2-40B4-BE49-F238E27FC236}">
                <a16:creationId xmlns:a16="http://schemas.microsoft.com/office/drawing/2014/main" id="{4498F9A4-CB89-4796-A0DC-263DAD39BF83}"/>
              </a:ext>
              <a:ext uri="{C183D7F6-B498-43B3-948B-1728B52AA6E4}">
                <adec:decorative xmlns:adec="http://schemas.microsoft.com/office/drawing/2017/decorative" val="1"/>
              </a:ext>
            </a:extLst>
          </p:cNvPr>
          <p:cNvSpPr txBox="1"/>
          <p:nvPr/>
        </p:nvSpPr>
        <p:spPr>
          <a:xfrm>
            <a:off x="4567623" y="622300"/>
            <a:ext cx="2711000" cy="276999"/>
          </a:xfrm>
          <a:prstGeom prst="rect">
            <a:avLst/>
          </a:prstGeom>
          <a:noFill/>
        </p:spPr>
        <p:txBody>
          <a:bodyPr wrap="none" rtlCol="0">
            <a:spAutoFit/>
          </a:bodyPr>
          <a:lstStyle/>
          <a:p>
            <a:pPr algn="r"/>
            <a:r>
              <a:rPr lang="en-GB" sz="1200" b="1" noProof="0">
                <a:solidFill>
                  <a:srgbClr val="336E9F"/>
                </a:solidFill>
                <a:latin typeface="Arial"/>
                <a:cs typeface="Arial"/>
              </a:rPr>
              <a:t>East Sussex Healthcare NHS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6E63805E-7F2A-5424-DB8A-5E459F76167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05CA61-FA5B-1B7A-D7A3-3E3F13798E9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AEA923BE-6918-07DA-84F3-BF34A074338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7B4EB12-CB5B-C511-1638-DD534B88DBE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006820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40</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607077478"/>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4122971118"/>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3626641932"/>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1095484998"/>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4567623" y="622300"/>
            <a:ext cx="2711000" cy="276999"/>
          </a:xfrm>
          <a:prstGeom prst="rect">
            <a:avLst/>
          </a:prstGeom>
          <a:noFill/>
        </p:spPr>
        <p:txBody>
          <a:bodyPr wrap="none" rtlCol="0">
            <a:spAutoFit/>
          </a:bodyPr>
          <a:lstStyle/>
          <a:p>
            <a:pPr algn="r"/>
            <a:r>
              <a:rPr lang="en-GB" sz="1200" b="1" noProof="0">
                <a:solidFill>
                  <a:srgbClr val="336E9F"/>
                </a:solidFill>
                <a:latin typeface="Arial"/>
                <a:cs typeface="Arial"/>
              </a:rPr>
              <a:t>East Sussex Healthcare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41</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4125088730"/>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3699939859"/>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326450263"/>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247378784"/>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4567623" y="622300"/>
            <a:ext cx="2711000" cy="276999"/>
          </a:xfrm>
          <a:prstGeom prst="rect">
            <a:avLst/>
          </a:prstGeom>
          <a:noFill/>
        </p:spPr>
        <p:txBody>
          <a:bodyPr wrap="none" rtlCol="0">
            <a:spAutoFit/>
          </a:bodyPr>
          <a:lstStyle/>
          <a:p>
            <a:pPr algn="r"/>
            <a:r>
              <a:rPr lang="en-GB" sz="1200" b="1" noProof="0">
                <a:solidFill>
                  <a:srgbClr val="336E9F"/>
                </a:solidFill>
                <a:latin typeface="Arial"/>
                <a:cs typeface="Arial"/>
              </a:rPr>
              <a:t>East Sussex Healthcare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42</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1835151990"/>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436705657"/>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4567623" y="622300"/>
            <a:ext cx="2711000" cy="276999"/>
          </a:xfrm>
          <a:prstGeom prst="rect">
            <a:avLst/>
          </a:prstGeom>
          <a:noFill/>
        </p:spPr>
        <p:txBody>
          <a:bodyPr wrap="none" rtlCol="0">
            <a:spAutoFit/>
          </a:bodyPr>
          <a:lstStyle/>
          <a:p>
            <a:pPr algn="r"/>
            <a:r>
              <a:rPr lang="en-GB" sz="1200" b="1" noProof="0">
                <a:solidFill>
                  <a:srgbClr val="336E9F"/>
                </a:solidFill>
                <a:latin typeface="Arial"/>
                <a:cs typeface="Arial"/>
              </a:rPr>
              <a:t>East Sussex Healthcare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43</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727447594"/>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4291105442"/>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2723225060"/>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2479115480"/>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666254716"/>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4567623" y="622300"/>
            <a:ext cx="2711000" cy="276999"/>
          </a:xfrm>
          <a:prstGeom prst="rect">
            <a:avLst/>
          </a:prstGeom>
          <a:noFill/>
        </p:spPr>
        <p:txBody>
          <a:bodyPr wrap="none" rtlCol="0">
            <a:spAutoFit/>
          </a:bodyPr>
          <a:lstStyle/>
          <a:p>
            <a:pPr algn="r"/>
            <a:r>
              <a:rPr lang="en-GB" sz="1200" b="1" noProof="0">
                <a:solidFill>
                  <a:srgbClr val="336E9F"/>
                </a:solidFill>
                <a:latin typeface="Arial"/>
                <a:cs typeface="Arial"/>
              </a:rPr>
              <a:t>East Sussex Healthcare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44</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2880882402"/>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3013248084"/>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2541787631"/>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4567623" y="622300"/>
            <a:ext cx="2711000" cy="276999"/>
          </a:xfrm>
          <a:prstGeom prst="rect">
            <a:avLst/>
          </a:prstGeom>
          <a:noFill/>
        </p:spPr>
        <p:txBody>
          <a:bodyPr wrap="none" rtlCol="0">
            <a:spAutoFit/>
          </a:bodyPr>
          <a:lstStyle/>
          <a:p>
            <a:pPr algn="r"/>
            <a:r>
              <a:rPr lang="en-GB" sz="1200" b="1" noProof="0">
                <a:solidFill>
                  <a:srgbClr val="336E9F"/>
                </a:solidFill>
                <a:latin typeface="Arial"/>
                <a:cs typeface="Arial"/>
              </a:rPr>
              <a:t>East Sussex Healthcare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45</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2428254377"/>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4036486914"/>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2654145122"/>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1239679676"/>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4567623" y="622300"/>
            <a:ext cx="2711000" cy="276999"/>
          </a:xfrm>
          <a:prstGeom prst="rect">
            <a:avLst/>
          </a:prstGeom>
          <a:noFill/>
        </p:spPr>
        <p:txBody>
          <a:bodyPr wrap="none" rtlCol="0">
            <a:spAutoFit/>
          </a:bodyPr>
          <a:lstStyle/>
          <a:p>
            <a:pPr algn="r"/>
            <a:r>
              <a:rPr lang="en-GB" sz="1200" b="1" noProof="0">
                <a:solidFill>
                  <a:srgbClr val="336E9F"/>
                </a:solidFill>
                <a:latin typeface="Arial"/>
                <a:cs typeface="Arial"/>
              </a:rPr>
              <a:t>East Sussex Healthcare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46</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3556104106"/>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1284193056"/>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4567623" y="622300"/>
            <a:ext cx="2711000" cy="276999"/>
          </a:xfrm>
          <a:prstGeom prst="rect">
            <a:avLst/>
          </a:prstGeom>
          <a:noFill/>
        </p:spPr>
        <p:txBody>
          <a:bodyPr wrap="none" rtlCol="0">
            <a:spAutoFit/>
          </a:bodyPr>
          <a:lstStyle/>
          <a:p>
            <a:pPr algn="r"/>
            <a:r>
              <a:rPr lang="en-GB" sz="1200" b="1" noProof="0">
                <a:solidFill>
                  <a:srgbClr val="336E9F"/>
                </a:solidFill>
                <a:latin typeface="Arial"/>
                <a:cs typeface="Arial"/>
              </a:rPr>
              <a:t>East Sussex Healthcare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47</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884606869"/>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3661529273"/>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526911387"/>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2270377326"/>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603615004"/>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4567623" y="622300"/>
            <a:ext cx="2711000" cy="276999"/>
          </a:xfrm>
          <a:prstGeom prst="rect">
            <a:avLst/>
          </a:prstGeom>
          <a:noFill/>
        </p:spPr>
        <p:txBody>
          <a:bodyPr wrap="none" rtlCol="0">
            <a:spAutoFit/>
          </a:bodyPr>
          <a:lstStyle/>
          <a:p>
            <a:pPr algn="r"/>
            <a:r>
              <a:rPr lang="en-GB" sz="1200" b="1" noProof="0">
                <a:solidFill>
                  <a:srgbClr val="336E9F"/>
                </a:solidFill>
                <a:latin typeface="Arial"/>
                <a:cs typeface="Arial"/>
              </a:rPr>
              <a:t>East Sussex Healthcare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48</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2420997488"/>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2331946523"/>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3091171394"/>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4567623" y="622300"/>
            <a:ext cx="2711000" cy="276999"/>
          </a:xfrm>
          <a:prstGeom prst="rect">
            <a:avLst/>
          </a:prstGeom>
          <a:noFill/>
        </p:spPr>
        <p:txBody>
          <a:bodyPr wrap="none" rtlCol="0">
            <a:spAutoFit/>
          </a:bodyPr>
          <a:lstStyle/>
          <a:p>
            <a:pPr algn="r"/>
            <a:r>
              <a:rPr lang="en-GB" sz="1200" b="1" noProof="0">
                <a:solidFill>
                  <a:srgbClr val="336E9F"/>
                </a:solidFill>
                <a:latin typeface="Arial"/>
                <a:cs typeface="Arial"/>
              </a:rPr>
              <a:t>East Sussex Healthcare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49</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3236753258"/>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3955388191"/>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2797234137"/>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4567623" y="622300"/>
            <a:ext cx="2711000" cy="276999"/>
          </a:xfrm>
          <a:prstGeom prst="rect">
            <a:avLst/>
          </a:prstGeom>
          <a:noFill/>
        </p:spPr>
        <p:txBody>
          <a:bodyPr wrap="none" rtlCol="0">
            <a:spAutoFit/>
          </a:bodyPr>
          <a:lstStyle/>
          <a:p>
            <a:pPr algn="r"/>
            <a:r>
              <a:rPr lang="en-GB" sz="1200" b="1" noProof="0">
                <a:solidFill>
                  <a:srgbClr val="336E9F"/>
                </a:solidFill>
                <a:latin typeface="Arial"/>
                <a:cs typeface="Arial"/>
              </a:rPr>
              <a:t>East Sussex Healthcare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5</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4567623" y="622300"/>
            <a:ext cx="2711000" cy="276999"/>
          </a:xfrm>
          <a:prstGeom prst="rect">
            <a:avLst/>
          </a:prstGeom>
          <a:noFill/>
        </p:spPr>
        <p:txBody>
          <a:bodyPr wrap="none" rtlCol="0">
            <a:spAutoFit/>
          </a:bodyPr>
          <a:lstStyle/>
          <a:p>
            <a:pPr algn="r"/>
            <a:r>
              <a:rPr lang="en-GB" sz="1200" b="1" noProof="0">
                <a:solidFill>
                  <a:srgbClr val="336E9F"/>
                </a:solidFill>
                <a:latin typeface="Arial"/>
                <a:cs typeface="Arial"/>
              </a:rPr>
              <a:t>East Sussex Healthcare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50</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2468024899"/>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432971140"/>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28%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333157489"/>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28%</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4567623" y="622300"/>
            <a:ext cx="2711000" cy="276999"/>
          </a:xfrm>
          <a:prstGeom prst="rect">
            <a:avLst/>
          </a:prstGeom>
          <a:noFill/>
        </p:spPr>
        <p:txBody>
          <a:bodyPr wrap="none" rtlCol="0">
            <a:spAutoFit/>
          </a:bodyPr>
          <a:lstStyle/>
          <a:p>
            <a:pPr algn="r"/>
            <a:r>
              <a:rPr lang="en-GB" sz="1200" b="1" noProof="0">
                <a:solidFill>
                  <a:srgbClr val="336E9F"/>
                </a:solidFill>
                <a:latin typeface="Arial"/>
                <a:cs typeface="Arial"/>
              </a:rPr>
              <a:t>East Sussex Healthcare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51</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75346390"/>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68427975"/>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39044407"/>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95858012"/>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75577912"/>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49704302"/>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04298565"/>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44726087"/>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4567623" y="622300"/>
            <a:ext cx="2711000" cy="276999"/>
          </a:xfrm>
          <a:prstGeom prst="rect">
            <a:avLst/>
          </a:prstGeom>
          <a:noFill/>
        </p:spPr>
        <p:txBody>
          <a:bodyPr wrap="none" rtlCol="0">
            <a:spAutoFit/>
          </a:bodyPr>
          <a:lstStyle/>
          <a:p>
            <a:pPr algn="r"/>
            <a:r>
              <a:rPr lang="en-GB" sz="1200" b="1" noProof="0">
                <a:solidFill>
                  <a:srgbClr val="336E9F"/>
                </a:solidFill>
                <a:latin typeface="Arial"/>
                <a:cs typeface="Arial"/>
              </a:rPr>
              <a:t>East Sussex Healthcare NHS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47547295"/>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3391647985"/>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52</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24178764"/>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83880735"/>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57972595"/>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76998349"/>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7692743"/>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40626719"/>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6145086"/>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94677181"/>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62252"/>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24492881"/>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4567623" y="622300"/>
            <a:ext cx="2711000" cy="276999"/>
          </a:xfrm>
          <a:prstGeom prst="rect">
            <a:avLst/>
          </a:prstGeom>
          <a:noFill/>
        </p:spPr>
        <p:txBody>
          <a:bodyPr wrap="none" rtlCol="0">
            <a:spAutoFit/>
          </a:bodyPr>
          <a:lstStyle/>
          <a:p>
            <a:pPr algn="r"/>
            <a:r>
              <a:rPr lang="en-GB" sz="1200" b="1" noProof="0">
                <a:solidFill>
                  <a:srgbClr val="336E9F"/>
                </a:solidFill>
                <a:latin typeface="Arial"/>
                <a:cs typeface="Arial"/>
              </a:rPr>
              <a:t>East Sussex Healthcare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65425818"/>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67726311"/>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16205964"/>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28696424"/>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16294137"/>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82222373"/>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03800133"/>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79333875"/>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01700694"/>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1494868"/>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4567623" y="622300"/>
            <a:ext cx="2711000" cy="276999"/>
          </a:xfrm>
          <a:prstGeom prst="rect">
            <a:avLst/>
          </a:prstGeom>
          <a:noFill/>
        </p:spPr>
        <p:txBody>
          <a:bodyPr wrap="none" rtlCol="0">
            <a:spAutoFit/>
          </a:bodyPr>
          <a:lstStyle/>
          <a:p>
            <a:pPr algn="r"/>
            <a:r>
              <a:rPr lang="en-GB" sz="1200" b="1" noProof="0">
                <a:solidFill>
                  <a:srgbClr val="336E9F"/>
                </a:solidFill>
                <a:latin typeface="Arial"/>
                <a:cs typeface="Arial"/>
              </a:rPr>
              <a:t>East Sussex Healthcare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54</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34687351"/>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51846114"/>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17583456"/>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35723886"/>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88235727"/>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41173254"/>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80497554"/>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90780671"/>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91076410"/>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22174258"/>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4567623" y="622300"/>
            <a:ext cx="2711000" cy="276999"/>
          </a:xfrm>
          <a:prstGeom prst="rect">
            <a:avLst/>
          </a:prstGeom>
          <a:noFill/>
        </p:spPr>
        <p:txBody>
          <a:bodyPr wrap="none" rtlCol="0">
            <a:spAutoFit/>
          </a:bodyPr>
          <a:lstStyle/>
          <a:p>
            <a:pPr algn="r"/>
            <a:r>
              <a:rPr lang="en-GB" sz="1200" b="1" noProof="0">
                <a:solidFill>
                  <a:srgbClr val="336E9F"/>
                </a:solidFill>
                <a:latin typeface="Arial"/>
                <a:cs typeface="Arial"/>
              </a:rPr>
              <a:t>East Sussex Healthcare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55</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51990241"/>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11770447"/>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31548020"/>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92466657"/>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56984807"/>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39015244"/>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59831048"/>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93356293"/>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18122995"/>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47068992"/>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4567623" y="622300"/>
            <a:ext cx="2711000" cy="276999"/>
          </a:xfrm>
          <a:prstGeom prst="rect">
            <a:avLst/>
          </a:prstGeom>
          <a:noFill/>
        </p:spPr>
        <p:txBody>
          <a:bodyPr wrap="none" rtlCol="0">
            <a:spAutoFit/>
          </a:bodyPr>
          <a:lstStyle/>
          <a:p>
            <a:pPr algn="r"/>
            <a:r>
              <a:rPr lang="en-GB" sz="1200" b="1" noProof="0">
                <a:solidFill>
                  <a:srgbClr val="336E9F"/>
                </a:solidFill>
                <a:latin typeface="Arial"/>
                <a:cs typeface="Arial"/>
              </a:rPr>
              <a:t>East Sussex Healthcare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56</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27439689"/>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18910958"/>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94040635"/>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73326036"/>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51740662"/>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30638035"/>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02497325"/>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08368794"/>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99524071"/>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43174085"/>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4567623" y="622300"/>
            <a:ext cx="2711000" cy="276999"/>
          </a:xfrm>
          <a:prstGeom prst="rect">
            <a:avLst/>
          </a:prstGeom>
          <a:noFill/>
        </p:spPr>
        <p:txBody>
          <a:bodyPr wrap="none" rtlCol="0">
            <a:spAutoFit/>
          </a:bodyPr>
          <a:lstStyle/>
          <a:p>
            <a:pPr algn="r"/>
            <a:r>
              <a:rPr lang="en-GB" sz="1200" b="1" noProof="0">
                <a:solidFill>
                  <a:srgbClr val="336E9F"/>
                </a:solidFill>
                <a:latin typeface="Arial"/>
                <a:cs typeface="Arial"/>
              </a:rPr>
              <a:t>East Sussex Healthcare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20489091"/>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61317339"/>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18279676"/>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1218896"/>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63798585"/>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51432082"/>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9925165"/>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29417576"/>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44171376"/>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69456308"/>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4567623" y="622300"/>
            <a:ext cx="2711000" cy="276999"/>
          </a:xfrm>
          <a:prstGeom prst="rect">
            <a:avLst/>
          </a:prstGeom>
          <a:noFill/>
        </p:spPr>
        <p:txBody>
          <a:bodyPr wrap="none" rtlCol="0">
            <a:spAutoFit/>
          </a:bodyPr>
          <a:lstStyle/>
          <a:p>
            <a:pPr algn="r"/>
            <a:r>
              <a:rPr lang="en-GB" sz="1200" b="1" noProof="0">
                <a:solidFill>
                  <a:srgbClr val="336E9F"/>
                </a:solidFill>
                <a:latin typeface="Arial"/>
                <a:cs typeface="Arial"/>
              </a:rPr>
              <a:t>East Sussex Healthcare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96329013"/>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70890199"/>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82911229"/>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27720985"/>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98974373"/>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88691493"/>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97887453"/>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30324268"/>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13265624"/>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28254747"/>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4567623" y="622300"/>
            <a:ext cx="2711000" cy="276999"/>
          </a:xfrm>
          <a:prstGeom prst="rect">
            <a:avLst/>
          </a:prstGeom>
          <a:noFill/>
        </p:spPr>
        <p:txBody>
          <a:bodyPr wrap="none" rtlCol="0">
            <a:spAutoFit/>
          </a:bodyPr>
          <a:lstStyle/>
          <a:p>
            <a:pPr algn="r"/>
            <a:r>
              <a:rPr lang="en-GB" sz="1200" b="1" noProof="0">
                <a:solidFill>
                  <a:srgbClr val="336E9F"/>
                </a:solidFill>
                <a:latin typeface="Arial"/>
                <a:cs typeface="Arial"/>
              </a:rPr>
              <a:t>East Sussex Healthcare NHS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26434505"/>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09039259"/>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14650285"/>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45546512"/>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50960268"/>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47219872"/>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04445996"/>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68799334"/>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45027366"/>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58124043"/>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4567623" y="622300"/>
            <a:ext cx="2711000" cy="276999"/>
          </a:xfrm>
          <a:prstGeom prst="rect">
            <a:avLst/>
          </a:prstGeom>
          <a:noFill/>
        </p:spPr>
        <p:txBody>
          <a:bodyPr wrap="none" rtlCol="0">
            <a:spAutoFit/>
          </a:bodyPr>
          <a:lstStyle/>
          <a:p>
            <a:pPr algn="r"/>
            <a:r>
              <a:rPr lang="en-GB" sz="1200" b="1" noProof="0">
                <a:solidFill>
                  <a:srgbClr val="336E9F"/>
                </a:solidFill>
                <a:latin typeface="Arial"/>
                <a:cs typeface="Arial"/>
              </a:rPr>
              <a:t>East Sussex Healthcare NHS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6</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4567623" y="622300"/>
            <a:ext cx="2711000" cy="276999"/>
          </a:xfrm>
          <a:prstGeom prst="rect">
            <a:avLst/>
          </a:prstGeom>
          <a:noFill/>
        </p:spPr>
        <p:txBody>
          <a:bodyPr wrap="none" rtlCol="0">
            <a:spAutoFit/>
          </a:bodyPr>
          <a:lstStyle/>
          <a:p>
            <a:pPr algn="r"/>
            <a:r>
              <a:rPr lang="en-GB" sz="1200" b="1" noProof="0">
                <a:solidFill>
                  <a:srgbClr val="336E9F"/>
                </a:solidFill>
                <a:latin typeface="Arial"/>
                <a:cs typeface="Arial"/>
              </a:rPr>
              <a:t>East Sussex Healthcare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223138"/>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 </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27386681"/>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00769181"/>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50757761"/>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84398979"/>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14637979"/>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15956364"/>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35885334"/>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87678242"/>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29768509"/>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78475273"/>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4567623" y="622300"/>
            <a:ext cx="2711000" cy="276999"/>
          </a:xfrm>
          <a:prstGeom prst="rect">
            <a:avLst/>
          </a:prstGeom>
          <a:noFill/>
        </p:spPr>
        <p:txBody>
          <a:bodyPr wrap="none" rtlCol="0">
            <a:spAutoFit/>
          </a:bodyPr>
          <a:lstStyle/>
          <a:p>
            <a:pPr algn="r"/>
            <a:r>
              <a:rPr lang="en-GB" sz="1200" b="1" noProof="0">
                <a:solidFill>
                  <a:srgbClr val="336E9F"/>
                </a:solidFill>
                <a:latin typeface="Arial"/>
                <a:cs typeface="Arial"/>
              </a:rPr>
              <a:t>East Sussex Healthcare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09171291"/>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55201042"/>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15840676"/>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57130963"/>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6495032"/>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17326952"/>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13675042"/>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79291343"/>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4567623" y="622300"/>
            <a:ext cx="2711000" cy="276999"/>
          </a:xfrm>
          <a:prstGeom prst="rect">
            <a:avLst/>
          </a:prstGeom>
          <a:noFill/>
        </p:spPr>
        <p:txBody>
          <a:bodyPr wrap="none" rtlCol="0">
            <a:spAutoFit/>
          </a:bodyPr>
          <a:lstStyle/>
          <a:p>
            <a:pPr algn="r"/>
            <a:r>
              <a:rPr lang="en-GB" sz="1200" b="1" noProof="0">
                <a:solidFill>
                  <a:srgbClr val="336E9F"/>
                </a:solidFill>
                <a:latin typeface="Arial"/>
                <a:cs typeface="Arial"/>
              </a:rPr>
              <a:t>East Sussex Healthcare NHS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62</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46840860"/>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64332975"/>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24172"/>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28633395"/>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71412295"/>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11963934"/>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23968160"/>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36933448"/>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4567623" y="622300"/>
            <a:ext cx="2711000" cy="276999"/>
          </a:xfrm>
          <a:prstGeom prst="rect">
            <a:avLst/>
          </a:prstGeom>
          <a:noFill/>
        </p:spPr>
        <p:txBody>
          <a:bodyPr wrap="none" rtlCol="0">
            <a:spAutoFit/>
          </a:bodyPr>
          <a:lstStyle/>
          <a:p>
            <a:pPr algn="r"/>
            <a:r>
              <a:rPr lang="en-GB" sz="1200" b="1" noProof="0">
                <a:solidFill>
                  <a:srgbClr val="336E9F"/>
                </a:solidFill>
                <a:latin typeface="Arial"/>
                <a:cs typeface="Arial"/>
              </a:rPr>
              <a:t>East Sussex Healthcare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85973731"/>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20096040"/>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62469396"/>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72142159"/>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4567623" y="622300"/>
            <a:ext cx="2711000" cy="276999"/>
          </a:xfrm>
          <a:prstGeom prst="rect">
            <a:avLst/>
          </a:prstGeom>
          <a:noFill/>
        </p:spPr>
        <p:txBody>
          <a:bodyPr wrap="none" rtlCol="0">
            <a:spAutoFit/>
          </a:bodyPr>
          <a:lstStyle/>
          <a:p>
            <a:pPr algn="r"/>
            <a:r>
              <a:rPr lang="en-GB" sz="1200" b="1" noProof="0">
                <a:solidFill>
                  <a:srgbClr val="336E9F"/>
                </a:solidFill>
                <a:latin typeface="Arial"/>
                <a:cs typeface="Arial"/>
              </a:rPr>
              <a:t>East Sussex Healthcare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82192276"/>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99744903"/>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7</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4567623" y="622300"/>
            <a:ext cx="2711000" cy="276999"/>
          </a:xfrm>
          <a:prstGeom prst="rect">
            <a:avLst/>
          </a:prstGeom>
          <a:noFill/>
        </p:spPr>
        <p:txBody>
          <a:bodyPr wrap="none" rtlCol="0">
            <a:spAutoFit/>
          </a:bodyPr>
          <a:lstStyle/>
          <a:p>
            <a:pPr algn="r"/>
            <a:r>
              <a:rPr lang="en-GB" sz="1200" b="1" noProof="0">
                <a:solidFill>
                  <a:srgbClr val="336E9F"/>
                </a:solidFill>
                <a:latin typeface="Arial"/>
                <a:cs typeface="Arial"/>
              </a:rPr>
              <a:t>East Sussex Healthcare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8</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4567623" y="622300"/>
            <a:ext cx="2711000" cy="276999"/>
          </a:xfrm>
          <a:prstGeom prst="rect">
            <a:avLst/>
          </a:prstGeom>
          <a:noFill/>
        </p:spPr>
        <p:txBody>
          <a:bodyPr wrap="none" rtlCol="0">
            <a:spAutoFit/>
          </a:bodyPr>
          <a:lstStyle/>
          <a:p>
            <a:pPr algn="r"/>
            <a:r>
              <a:rPr lang="en-GB" sz="1200" b="1" noProof="0">
                <a:solidFill>
                  <a:srgbClr val="336E9F"/>
                </a:solidFill>
                <a:latin typeface="Arial"/>
                <a:cs typeface="Arial"/>
              </a:rPr>
              <a:t>East Sussex Healthcare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4567623" y="622300"/>
            <a:ext cx="2711000" cy="276999"/>
          </a:xfrm>
          <a:prstGeom prst="rect">
            <a:avLst/>
          </a:prstGeom>
          <a:noFill/>
        </p:spPr>
        <p:txBody>
          <a:bodyPr wrap="none" rtlCol="0">
            <a:spAutoFit/>
          </a:bodyPr>
          <a:lstStyle/>
          <a:p>
            <a:pPr algn="r"/>
            <a:r>
              <a:rPr lang="en-GB" sz="1200" b="1" noProof="0">
                <a:solidFill>
                  <a:srgbClr val="336E9F"/>
                </a:solidFill>
                <a:latin typeface="Arial"/>
                <a:cs typeface="Arial"/>
              </a:rPr>
              <a:t>East Sussex Healthcare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E072700-065F-4514-8545-C3A04D92E4AE}">
  <ds:schemaRefs>
    <ds:schemaRef ds:uri="http://schemas.microsoft.com/sharepoint/v3/contenttype/forms"/>
  </ds:schemaRefs>
</ds:datastoreItem>
</file>

<file path=customXml/itemProps3.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26980</TotalTime>
  <Words>25587</Words>
  <Application>Microsoft Office PowerPoint</Application>
  <PresentationFormat>Custom</PresentationFormat>
  <Paragraphs>6496</Paragraphs>
  <Slides>63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63</vt:i4>
      </vt:variant>
    </vt:vector>
  </HeadingPairs>
  <TitlesOfParts>
    <vt:vector size="68" baseType="lpstr">
      <vt:lpstr>Aptos</vt:lpstr>
      <vt:lpstr>Arial</vt:lpstr>
      <vt:lpstr>Times New Roman</vt:lpstr>
      <vt:lpstr>Office Theme</vt:lpstr>
      <vt:lpstr>1_Office Theme</vt:lpstr>
      <vt:lpstr>National Cancer Patient Experience Survey</vt:lpstr>
      <vt:lpstr>Contents</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Yang Liu</cp:lastModifiedBy>
  <cp:revision>378</cp:revision>
  <dcterms:created xsi:type="dcterms:W3CDTF">2024-10-14T12:39:43Z</dcterms:created>
  <dcterms:modified xsi:type="dcterms:W3CDTF">2026-06-26T16:09:16Z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