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5.83201E-2</c:v>
                </c:pt>
                <c:pt idx="1">
                  <c:v>6.3728999999999994E-2</c:v>
                </c:pt>
                <c:pt idx="2">
                  <c:v>5.6598999999999997E-2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5.5531200000000003E-2</c:v>
                </c:pt>
                <c:pt idx="1">
                  <c:v>8.1366900000000006E-2</c:v>
                </c:pt>
                <c:pt idx="2">
                  <c:v>3.1367100000000002E-2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5.8471799999999997E-2</c:v>
                </c:pt>
                <c:pt idx="1">
                  <c:v>6.8686499999999998E-2</c:v>
                </c:pt>
                <c:pt idx="2">
                  <c:v>2.79691E-2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0.9670552</c:v>
                </c:pt>
                <c:pt idx="1">
                  <c:v>0.78889629999999999</c:v>
                </c:pt>
                <c:pt idx="2">
                  <c:v>0.93618860000000004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3.1355500000000001E-2</c:v>
                </c:pt>
                <c:pt idx="1">
                  <c:v>0.12111760000000001</c:v>
                </c:pt>
                <c:pt idx="2">
                  <c:v>0.32670510000000003</c:v>
                </c:pt>
                <c:pt idx="3">
                  <c:v>4.1168799999999998E-2</c:v>
                </c:pt>
                <c:pt idx="4">
                  <c:v>0.1419135</c:v>
                </c:pt>
                <c:pt idx="5">
                  <c:v>8.0916799999999997E-2</c:v>
                </c:pt>
                <c:pt idx="6">
                  <c:v>5.8313299999999998E-2</c:v>
                </c:pt>
                <c:pt idx="7">
                  <c:v>0.2095397</c:v>
                </c:pt>
                <c:pt idx="8">
                  <c:v>9.6679200000000007E-2</c:v>
                </c:pt>
                <c:pt idx="9">
                  <c:v>0.1644717</c:v>
                </c:pt>
                <c:pt idx="10">
                  <c:v>0.1102074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6.3110799999999995E-2</c:v>
                </c:pt>
                <c:pt idx="1">
                  <c:v>6.7380399999999993E-2</c:v>
                </c:pt>
                <c:pt idx="2">
                  <c:v>8.6902900000000005E-2</c:v>
                </c:pt>
                <c:pt idx="3">
                  <c:v>0.14780969999999999</c:v>
                </c:pt>
                <c:pt idx="4">
                  <c:v>0.1048883</c:v>
                </c:pt>
                <c:pt idx="5">
                  <c:v>7.1932899999999994E-2</c:v>
                </c:pt>
                <c:pt idx="6">
                  <c:v>7.2864100000000001E-2</c:v>
                </c:pt>
                <c:pt idx="7">
                  <c:v>9.8766400000000004E-2</c:v>
                </c:pt>
                <c:pt idx="8">
                  <c:v>0.1561148</c:v>
                </c:pt>
                <c:pt idx="9">
                  <c:v>0.11211</c:v>
                </c:pt>
                <c:pt idx="10">
                  <c:v>0.17548630000000001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6.6437200000000002E-2</c:v>
                </c:pt>
                <c:pt idx="1">
                  <c:v>5.8648499999999999E-2</c:v>
                </c:pt>
                <c:pt idx="2">
                  <c:v>4.2682600000000001E-2</c:v>
                </c:pt>
                <c:pt idx="3">
                  <c:v>0.14176830000000001</c:v>
                </c:pt>
                <c:pt idx="4">
                  <c:v>0.1130282</c:v>
                </c:pt>
                <c:pt idx="5">
                  <c:v>5.59401E-2</c:v>
                </c:pt>
                <c:pt idx="6">
                  <c:v>8.1406199999999998E-2</c:v>
                </c:pt>
                <c:pt idx="7">
                  <c:v>3.87377E-2</c:v>
                </c:pt>
                <c:pt idx="8">
                  <c:v>0.1157272</c:v>
                </c:pt>
                <c:pt idx="9">
                  <c:v>0.1350046</c:v>
                </c:pt>
                <c:pt idx="10">
                  <c:v>6.5756800000000004E-2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0.90722499999999995</c:v>
                </c:pt>
                <c:pt idx="1">
                  <c:v>0.81045310000000004</c:v>
                </c:pt>
                <c:pt idx="2">
                  <c:v>0.88339610000000002</c:v>
                </c:pt>
                <c:pt idx="3">
                  <c:v>0.78287629999999997</c:v>
                </c:pt>
                <c:pt idx="4">
                  <c:v>0.82889520000000005</c:v>
                </c:pt>
                <c:pt idx="5">
                  <c:v>0.86631659999999999</c:v>
                </c:pt>
                <c:pt idx="6">
                  <c:v>0.76186109999999996</c:v>
                </c:pt>
                <c:pt idx="7">
                  <c:v>0.8438909</c:v>
                </c:pt>
                <c:pt idx="8">
                  <c:v>0.74957249999999997</c:v>
                </c:pt>
                <c:pt idx="9">
                  <c:v>0.76651579999999997</c:v>
                </c:pt>
                <c:pt idx="10">
                  <c:v>0.81508700000000001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0.1451894</c:v>
                </c:pt>
                <c:pt idx="1">
                  <c:v>9.6163100000000001E-2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7.9744700000000002E-2</c:v>
                </c:pt>
                <c:pt idx="1">
                  <c:v>7.6425300000000002E-2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7.5708200000000003E-2</c:v>
                </c:pt>
                <c:pt idx="1">
                  <c:v>0.11458939999999999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0.86656540000000004</c:v>
                </c:pt>
                <c:pt idx="1">
                  <c:v>0.81121620000000005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0.22724710000000001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0.3587941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0.1939699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8.8040109999999991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4.6066799999999998E-2</c:v>
                </c:pt>
                <c:pt idx="1">
                  <c:v>6.9686300000000007E-2</c:v>
                </c:pt>
                <c:pt idx="2">
                  <c:v>0.13989869999999999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4.6474700000000001E-2</c:v>
                </c:pt>
                <c:pt idx="1">
                  <c:v>6.1477900000000002E-2</c:v>
                </c:pt>
                <c:pt idx="2">
                  <c:v>0.19088720000000001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4.2197900000000003E-2</c:v>
                </c:pt>
                <c:pt idx="1">
                  <c:v>4.0555599999999997E-2</c:v>
                </c:pt>
                <c:pt idx="2">
                  <c:v>0.17658940000000001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0.86729500000000004</c:v>
                </c:pt>
                <c:pt idx="1">
                  <c:v>0.82967829999999998</c:v>
                </c:pt>
                <c:pt idx="2">
                  <c:v>0.48829669999999997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9.0438400000000002E-2</c:v>
                </c:pt>
                <c:pt idx="1">
                  <c:v>0.16069230000000001</c:v>
                </c:pt>
                <c:pt idx="2">
                  <c:v>0.1137283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0.16408519999999999</c:v>
                </c:pt>
                <c:pt idx="1">
                  <c:v>9.4071000000000002E-2</c:v>
                </c:pt>
                <c:pt idx="2">
                  <c:v>8.4363900000000006E-2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0.1524327</c:v>
                </c:pt>
                <c:pt idx="1">
                  <c:v>5.9291499999999997E-2</c:v>
                </c:pt>
                <c:pt idx="2">
                  <c:v>9.6766199999999997E-2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0.2835223</c:v>
                </c:pt>
                <c:pt idx="1">
                  <c:v>0.78890170000000004</c:v>
                </c:pt>
                <c:pt idx="2">
                  <c:v>0.58913629999999995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0.1619622</c:v>
                </c:pt>
                <c:pt idx="1">
                  <c:v>0.1076825</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0.10080939999999999</c:v>
                </c:pt>
                <c:pt idx="1">
                  <c:v>0.2224515</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0.1213317</c:v>
                </c:pt>
                <c:pt idx="1">
                  <c:v>0.36933820000000001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0.39817000000000002</c:v>
                </c:pt>
                <c:pt idx="1">
                  <c:v>0.42231839999999998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6.2553499999999998E-2</c:v>
                </c:pt>
                <c:pt idx="1">
                  <c:v>0.16542899999999999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0.10467460000000001</c:v>
                </c:pt>
                <c:pt idx="1">
                  <c:v>0.1176876</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0.13187750000000001</c:v>
                </c:pt>
                <c:pt idx="1">
                  <c:v>0.109323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0.6331637</c:v>
                </c:pt>
                <c:pt idx="1">
                  <c:v>0.49999880000000002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0.86827960000000004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0.75881259999999995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0.78271599999999997</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0.76620820000000001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0.77110389999999995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0.8632708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0.85046730000000004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0.86308070000000003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0.84661350000000002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0.83087029999999995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0.95211270000000003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0.94296579999999997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0.95348829999999996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0.93277310000000002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0.92657350000000005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0.14720269999999999</c:v>
                </c:pt>
                <c:pt idx="1">
                  <c:v>0.26805030000000002</c:v>
                </c:pt>
                <c:pt idx="2">
                  <c:v>0.1355664</c:v>
                </c:pt>
                <c:pt idx="3">
                  <c:v>0.14304359999999999</c:v>
                </c:pt>
                <c:pt idx="4">
                  <c:v>7.0829100000000006E-2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6.7785700000000004E-2</c:v>
                </c:pt>
                <c:pt idx="1">
                  <c:v>6.7641900000000005E-2</c:v>
                </c:pt>
                <c:pt idx="2">
                  <c:v>6.1125600000000002E-2</c:v>
                </c:pt>
                <c:pt idx="3">
                  <c:v>5.0950000000000002E-2</c:v>
                </c:pt>
                <c:pt idx="4">
                  <c:v>6.8365700000000001E-2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7.2321200000000002E-2</c:v>
                </c:pt>
                <c:pt idx="1">
                  <c:v>7.7847899999999998E-2</c:v>
                </c:pt>
                <c:pt idx="2">
                  <c:v>0.1005726</c:v>
                </c:pt>
                <c:pt idx="3">
                  <c:v>6.6945599999999994E-2</c:v>
                </c:pt>
                <c:pt idx="4">
                  <c:v>6.9786200000000007E-2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0.84504290000000004</c:v>
                </c:pt>
                <c:pt idx="1">
                  <c:v>0.71838840000000004</c:v>
                </c:pt>
                <c:pt idx="2">
                  <c:v>0.75472740000000005</c:v>
                </c:pt>
                <c:pt idx="3">
                  <c:v>0.83884349999999996</c:v>
                </c:pt>
                <c:pt idx="4">
                  <c:v>0.84746449999999995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0.76995309999999995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0.79729729999999999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0.81362009999999996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0.77840909999999996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0.69961980000000001</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0.6973684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0.69360270000000002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0.66954020000000003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0.65889830000000005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0.80481930000000002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0.765625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0.79697629999999997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0.78928569999999998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0.74894810000000001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0.79277109999999995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0.72996519999999998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0.79565220000000003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0.77737880000000004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0.72050559999999997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0.74559189999999997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0.79558010000000001</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0.87383169999999999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0.85660380000000003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0.84673750000000003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0.94385030000000003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0.93345650000000002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0.94890509999999995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0.94291340000000001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0.93410210000000005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0.84350130000000001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0.78584730000000003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0.83129580000000003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0.79644269999999995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0.76885250000000005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0.96816970000000002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0.94026980000000004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0.95784539999999996</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0.94789579999999996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0.93558280000000005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0.89617480000000005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0.82051280000000004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0.8606357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0.83162219999999998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0.79559749999999996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0.97277230000000003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0.95583039999999997</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0.98004440000000004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0.96875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0.96843619999999997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3.6811200000000002E-2</c:v>
                </c:pt>
                <c:pt idx="1">
                  <c:v>5.0188299999999998E-2</c:v>
                </c:pt>
                <c:pt idx="2">
                  <c:v>7.2299100000000005E-2</c:v>
                </c:pt>
                <c:pt idx="3">
                  <c:v>9.3433100000000005E-2</c:v>
                </c:pt>
                <c:pt idx="4">
                  <c:v>3.4388700000000001E-2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4.1985399999999999E-2</c:v>
                </c:pt>
                <c:pt idx="1">
                  <c:v>5.8035900000000001E-2</c:v>
                </c:pt>
                <c:pt idx="2">
                  <c:v>0.1016987</c:v>
                </c:pt>
                <c:pt idx="3">
                  <c:v>6.8471799999999999E-2</c:v>
                </c:pt>
                <c:pt idx="4">
                  <c:v>3.5878199999999999E-2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2.7508500000000002E-2</c:v>
                </c:pt>
                <c:pt idx="1">
                  <c:v>9.1233300000000003E-2</c:v>
                </c:pt>
                <c:pt idx="2">
                  <c:v>0.1137092</c:v>
                </c:pt>
                <c:pt idx="3">
                  <c:v>7.6179200000000002E-2</c:v>
                </c:pt>
                <c:pt idx="4">
                  <c:v>3.5798700000000003E-2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0.92755810000000005</c:v>
                </c:pt>
                <c:pt idx="1">
                  <c:v>0.83505240000000003</c:v>
                </c:pt>
                <c:pt idx="2">
                  <c:v>0.77465870000000003</c:v>
                </c:pt>
                <c:pt idx="3">
                  <c:v>0.77012100000000006</c:v>
                </c:pt>
                <c:pt idx="4">
                  <c:v>0.93674159999999995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0.87105259999999995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0.8725868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0.86945810000000001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0.86186770000000001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0.84185299999999996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0.89156630000000003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0.84256050000000005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0.8867102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0.85304659999999999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0.83356839999999999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0.71106939999999996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0.76674370000000003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0.78058249999999996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0.71271589999999996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0.61570250000000004</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0.60135139999999998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0.46796660000000001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0.74474470000000004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0.78498979999999996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0.85507239999999995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0.86254980000000003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0.80645160000000005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0.79684759999999999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0.8289474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0.83363799999999999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0.80736540000000001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0.86472150000000003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0.80790960000000001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0.84490739999999998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0.85361220000000004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0.81614350000000002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0.69607839999999999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0.7862903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0.75816989999999995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0.691689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0.77530869999999996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0.74912279999999998</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0.78602620000000001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0.80289330000000003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0.73870060000000004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0.92613639999999997</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0.93574299999999999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0.94964029999999999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0.95728150000000001</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0.93279999999999996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0.1691877</c:v>
                </c:pt>
                <c:pt idx="1">
                  <c:v>0.10971740000000001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8.6403499999999994E-2</c:v>
                </c:pt>
                <c:pt idx="1">
                  <c:v>8.4061700000000003E-2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0.1160132</c:v>
                </c:pt>
                <c:pt idx="1">
                  <c:v>0.16889750000000001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0.78119300000000003</c:v>
                </c:pt>
                <c:pt idx="1">
                  <c:v>0.66898159999999995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0.97647059999999997</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0.98872179999999998</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0.9953052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0.99224809999999997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0.95852539999999997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0.95625000000000004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0.94814810000000005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0.95638630000000002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0.94270830000000005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0.64903840000000002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0.58823530000000002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0.63829789999999997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0.69527890000000003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0.60580920000000005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0.74509809999999999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0.70434779999999997</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0.72361810000000004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0.73529409999999995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0.66800000000000004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0.705314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0.65652169999999999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0.73499999999999999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0.71666660000000004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0.68503930000000002</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0.65030679999999996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0.65760870000000005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0.71590909999999996</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0.70792080000000002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0.69607839999999999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0.79620860000000004</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0.74042549999999996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0.79227049999999999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0.78048779999999995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0.72265630000000003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0.90441179999999999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0.90718560000000004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0.91821560000000002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0.92879259999999997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0.91202349999999999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0.87743740000000003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0.78053430000000001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0.81067959999999994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0.81636730000000002</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0.80844159999999998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0.88349520000000004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0.92477880000000001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0.90452259999999995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0.85892120000000005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0.86639679999999997</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0.13235250000000001</c:v>
                </c:pt>
                <c:pt idx="1">
                  <c:v>0.14336769999999999</c:v>
                </c:pt>
                <c:pt idx="2">
                  <c:v>0.1051189</c:v>
                </c:pt>
                <c:pt idx="3">
                  <c:v>6.4823900000000004E-2</c:v>
                </c:pt>
                <c:pt idx="4">
                  <c:v>8.4023600000000004E-2</c:v>
                </c:pt>
                <c:pt idx="5">
                  <c:v>0.1409773</c:v>
                </c:pt>
                <c:pt idx="6">
                  <c:v>0.102741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0.1016609</c:v>
                </c:pt>
                <c:pt idx="1">
                  <c:v>0.1230849</c:v>
                </c:pt>
                <c:pt idx="2">
                  <c:v>0.110621</c:v>
                </c:pt>
                <c:pt idx="3">
                  <c:v>0.1123512</c:v>
                </c:pt>
                <c:pt idx="4">
                  <c:v>0.1196617</c:v>
                </c:pt>
                <c:pt idx="5">
                  <c:v>9.6631700000000001E-2</c:v>
                </c:pt>
                <c:pt idx="6">
                  <c:v>8.1042100000000006E-2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0.17020950000000001</c:v>
                </c:pt>
                <c:pt idx="1">
                  <c:v>0.1209518</c:v>
                </c:pt>
                <c:pt idx="2">
                  <c:v>0.1245339</c:v>
                </c:pt>
                <c:pt idx="3">
                  <c:v>0.11071780000000001</c:v>
                </c:pt>
                <c:pt idx="4">
                  <c:v>0.22635350000000001</c:v>
                </c:pt>
                <c:pt idx="5">
                  <c:v>0.107099</c:v>
                </c:pt>
                <c:pt idx="6">
                  <c:v>8.3970799999999998E-2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0.72573359999999998</c:v>
                </c:pt>
                <c:pt idx="1">
                  <c:v>0.69768960000000002</c:v>
                </c:pt>
                <c:pt idx="2">
                  <c:v>0.68604540000000003</c:v>
                </c:pt>
                <c:pt idx="3">
                  <c:v>0.67463459999999997</c:v>
                </c:pt>
                <c:pt idx="4">
                  <c:v>0.61222140000000003</c:v>
                </c:pt>
                <c:pt idx="5">
                  <c:v>0.81036459999999999</c:v>
                </c:pt>
                <c:pt idx="6">
                  <c:v>0.84003399999999995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0.88995219999999997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0.89320390000000005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0.87704919999999997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0.83529410000000004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0.83720930000000005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0.84313729999999998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0.81018520000000005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0.85338349999999996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0.90851740000000003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0.87164180000000002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0.92307689999999998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0.75324670000000005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0.87368420000000002</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0.83419690000000002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0.75675680000000001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0.79389319999999997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0.69512189999999996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0.78723410000000005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0.90173409999999998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0.92016799999999999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0.8768473</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0.88349520000000004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0.90272370000000002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0.84571430000000003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0.80751170000000005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0.89926289999999998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0.86467490000000002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0.86222220000000005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0.85082869999999999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0.80681820000000004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0.85567009999999999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0.76719579999999998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0.71084340000000001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0.75789479999999998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0.7372881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6.3233800000000007E-2</c:v>
                </c:pt>
                <c:pt idx="1">
                  <c:v>6.8194400000000002E-2</c:v>
                </c:pt>
                <c:pt idx="2">
                  <c:v>0.27602389999999999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4.1590000000000002E-2</c:v>
                </c:pt>
                <c:pt idx="1">
                  <c:v>8.2257200000000003E-2</c:v>
                </c:pt>
                <c:pt idx="2">
                  <c:v>0.1376754</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5.5359699999999998E-2</c:v>
                </c:pt>
                <c:pt idx="1">
                  <c:v>8.5182300000000002E-2</c:v>
                </c:pt>
                <c:pt idx="2">
                  <c:v>0.1227974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0.93590320000000005</c:v>
                </c:pt>
                <c:pt idx="1">
                  <c:v>0.74279530000000005</c:v>
                </c:pt>
                <c:pt idx="2">
                  <c:v>0.68369170000000001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0.8451613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0.87437189999999998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0.84466019999999997</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0.80898870000000001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0.83381090000000002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0.7604651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0.54740060000000001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0.54782609999999998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0.59162300000000001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0.59151790000000004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0.53249100000000005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0.60106380000000004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0.5812619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0.61995250000000002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0.63352830000000004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0.58625950000000004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0.90851740000000003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0.89955359999999995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0.91620109999999999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0.91724139999999998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0.86431230000000003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0.74607330000000005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0.69696970000000003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0.73744290000000001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0.76789169999999995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0.70133730000000005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0.75566750000000005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0.75136119999999995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0.74831460000000005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0.77981650000000002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0.72661869999999995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0.40686270000000002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0.38952160000000002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0.53020129999999999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0.55825250000000004</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0.50867050000000003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0.56930689999999995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0.4982818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0.18028130000000001</c:v>
                </c:pt>
                <c:pt idx="1">
                  <c:v>9.9236199999999997E-2</c:v>
                </c:pt>
                <c:pt idx="2">
                  <c:v>4.8025600000000002E-2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7.1476499999999998E-2</c:v>
                </c:pt>
                <c:pt idx="1">
                  <c:v>4.8087600000000001E-2</c:v>
                </c:pt>
                <c:pt idx="2">
                  <c:v>2.35754E-2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8.0359600000000003E-2</c:v>
                </c:pt>
                <c:pt idx="1">
                  <c:v>3.7536399999999998E-2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0.71493359999999995</c:v>
                </c:pt>
                <c:pt idx="1">
                  <c:v>0.94419560000000002</c:v>
                </c:pt>
                <c:pt idx="2">
                  <c:v>0.99039060000000001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0.56390980000000002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0.57907540000000002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0.70226540000000004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0.66080399999999995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0.94621029999999995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0.85288969999999997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0.91067540000000002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0.87431689999999995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0.92500000000000004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0.88747730000000002</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0.86268659999999997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0.59602650000000001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0.65240640000000005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0.64593299999999998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0.58715589999999995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0.81553399999999998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0.76833980000000002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0.86098649999999999</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0.81368819999999997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0.7854546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0.40229880000000001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0.29508200000000001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0.30927830000000001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0.312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0.27777780000000002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9.1666670000000003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8.9197865000000007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9.0486726999999991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8.9944649000000005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8.8123169000000008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0.42857139999999999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0.37609330000000002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0.43252600000000002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0.51267609999999997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0.49230770000000001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3.90567E-2</c:v>
                </c:pt>
                <c:pt idx="1">
                  <c:v>4.5495399999999998E-2</c:v>
                </c:pt>
                <c:pt idx="2">
                  <c:v>5.4360100000000001E-2</c:v>
                </c:pt>
                <c:pt idx="3">
                  <c:v>0.1288562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5.7139599999999999E-2</c:v>
                </c:pt>
                <c:pt idx="1">
                  <c:v>5.9418199999999997E-2</c:v>
                </c:pt>
                <c:pt idx="2">
                  <c:v>5.9865599999999998E-2</c:v>
                </c:pt>
                <c:pt idx="3">
                  <c:v>0.10214230000000001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8.4176799999999996E-2</c:v>
                </c:pt>
                <c:pt idx="1">
                  <c:v>0.1356261</c:v>
                </c:pt>
                <c:pt idx="2">
                  <c:v>5.0114400000000003E-2</c:v>
                </c:pt>
                <c:pt idx="3">
                  <c:v>0.1563841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0.81741889999999995</c:v>
                </c:pt>
                <c:pt idx="1">
                  <c:v>0.8099208</c:v>
                </c:pt>
                <c:pt idx="2">
                  <c:v>0.8716313</c:v>
                </c:pt>
                <c:pt idx="3">
                  <c:v>0.47444710000000001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8.5866399999999996E-2</c:v>
                </c:pt>
                <c:pt idx="1">
                  <c:v>0.15511730000000001</c:v>
                </c:pt>
                <c:pt idx="2">
                  <c:v>0.13537550000000001</c:v>
                </c:pt>
                <c:pt idx="3">
                  <c:v>5.8343699999999998E-2</c:v>
                </c:pt>
                <c:pt idx="4">
                  <c:v>0.16957130000000001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6.5171900000000005E-2</c:v>
                </c:pt>
                <c:pt idx="1">
                  <c:v>9.3161300000000002E-2</c:v>
                </c:pt>
                <c:pt idx="2">
                  <c:v>6.1444199999999997E-2</c:v>
                </c:pt>
                <c:pt idx="3">
                  <c:v>7.91298E-2</c:v>
                </c:pt>
                <c:pt idx="4">
                  <c:v>9.1448699999999994E-2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5.29325E-2</c:v>
                </c:pt>
                <c:pt idx="1">
                  <c:v>8.8460800000000006E-2</c:v>
                </c:pt>
                <c:pt idx="2">
                  <c:v>5.5795299999999999E-2</c:v>
                </c:pt>
                <c:pt idx="3">
                  <c:v>0.226824</c:v>
                </c:pt>
                <c:pt idx="4">
                  <c:v>8.45775E-2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0.73193819999999998</c:v>
                </c:pt>
                <c:pt idx="1">
                  <c:v>0.7016443</c:v>
                </c:pt>
                <c:pt idx="2">
                  <c:v>0.86185809999999996</c:v>
                </c:pt>
                <c:pt idx="3">
                  <c:v>0.60044379999999997</c:v>
                </c:pt>
                <c:pt idx="4">
                  <c:v>0.5394369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East Suffolk and North Essex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720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1,392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1813215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21541774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093721800"/>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720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30651146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643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720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245521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021271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140454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374689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938367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876464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057546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338689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536289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215173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711620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077063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646223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747462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0513490"/>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068690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82527961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60988945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763248940"/>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21547399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27596067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01055034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20988510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62651811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024701335"/>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75536409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51573473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3825912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67475202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28534229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45565235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3014200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8729424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56228475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35950381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90401549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3081928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13466879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96074619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5726064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853767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35750599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0650064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7434665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19029707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32527199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09139328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53408791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51544339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1336997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78172141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38611034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00628445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04375294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61178269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9184547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3754163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6689683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2020071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4189344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98992181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591386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5423334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267589" y="622300"/>
            <a:ext cx="401103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East Suffolk and North Essex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52179306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37567755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01728786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13370285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41257716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88235975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44818713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91155191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3420788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06370893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77432690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56353513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9388536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38226693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16006234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9749051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81480166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410588619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06287476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18586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314217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38553879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1782755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8755136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74055615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52006354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3449053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08606191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96782104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78951455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55695692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02048104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583036282"/>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83693097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64288684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77634976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14463160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39519340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03909725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75827532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23326524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00887307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84327180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1345494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17911587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2427163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73243535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96685855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15011715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44651262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23172175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2149214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4698851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80680874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89218565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6434158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85294886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32506711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85047220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31160613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8580822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20770632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15485553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73479242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24339727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8134740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42080278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114272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648735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122142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23585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05494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020795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308340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085747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6205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4524349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525805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994449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7543869"/>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162666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528293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406160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322196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247657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753364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837327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992103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266010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812118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796296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107411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853908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798231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68044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169512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13163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810149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284430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505340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80594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302449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666456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31756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934292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56570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6934368"/>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994978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353944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030321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529791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2594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844780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884374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15862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201645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541917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892434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467683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186998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4152342"/>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239392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396757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346555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291271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213357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665926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312142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824612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788806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342391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503751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1234551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960109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14228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495449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439926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824849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423389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762084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30555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618043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426451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075179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639677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706129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469368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722603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5336962"/>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684020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852783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690338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127963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981834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64179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705697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708889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4933706"/>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970227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5473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819194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850493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784401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229297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435084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005709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586985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108668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010566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256654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416457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328306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128263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027715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031863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87895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727671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984942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392483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696224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07813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753280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500618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676003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643169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429815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732738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6189753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183675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267589" y="622300"/>
            <a:ext cx="4011034" cy="276999"/>
          </a:xfrm>
          <a:prstGeom prst="rect">
            <a:avLst/>
          </a:prstGeom>
          <a:noFill/>
        </p:spPr>
        <p:txBody>
          <a:bodyPr wrap="none" rtlCol="0">
            <a:spAutoFit/>
          </a:bodyPr>
          <a:lstStyle/>
          <a:p>
            <a:pPr algn="r"/>
            <a:r>
              <a:rPr lang="en-GB" sz="1200" b="1" noProof="0">
                <a:solidFill>
                  <a:srgbClr val="336E9F"/>
                </a:solidFill>
                <a:latin typeface="Arial"/>
                <a:cs typeface="Arial"/>
              </a:rPr>
              <a:t>East Suffolk and North Essex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26179</Words>
  <Application>Microsoft Office PowerPoint</Application>
  <PresentationFormat>Custom</PresentationFormat>
  <Paragraphs>6547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