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5.5902500000000001E-2</c:v>
                </c:pt>
                <c:pt idx="1">
                  <c:v>5.92366E-2</c:v>
                </c:pt>
                <c:pt idx="2">
                  <c:v>5.3630900000000002E-2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6.0366499999999997E-2</c:v>
                </c:pt>
                <c:pt idx="1">
                  <c:v>9.0351600000000004E-2</c:v>
                </c:pt>
                <c:pt idx="2">
                  <c:v>3.73034E-2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5.6054199999999998E-2</c:v>
                </c:pt>
                <c:pt idx="1">
                  <c:v>6.4194200000000007E-2</c:v>
                </c:pt>
                <c:pt idx="2">
                  <c:v>2.5000999999999999E-2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0.90641780000000005</c:v>
                </c:pt>
                <c:pt idx="1">
                  <c:v>0.82759819999999995</c:v>
                </c:pt>
                <c:pt idx="2">
                  <c:v>0.9672309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2.6057199999999999E-2</c:v>
                </c:pt>
                <c:pt idx="1">
                  <c:v>0.1139044</c:v>
                </c:pt>
                <c:pt idx="2">
                  <c:v>0.31763609999999998</c:v>
                </c:pt>
                <c:pt idx="3">
                  <c:v>3.5247300000000002E-2</c:v>
                </c:pt>
                <c:pt idx="4">
                  <c:v>0.12641749999999999</c:v>
                </c:pt>
                <c:pt idx="5">
                  <c:v>7.5332099999999999E-2</c:v>
                </c:pt>
                <c:pt idx="6">
                  <c:v>5.0228799999999997E-2</c:v>
                </c:pt>
                <c:pt idx="7">
                  <c:v>0.19965160000000001</c:v>
                </c:pt>
                <c:pt idx="8">
                  <c:v>9.0779899999999997E-2</c:v>
                </c:pt>
                <c:pt idx="9">
                  <c:v>0.14738180000000001</c:v>
                </c:pt>
                <c:pt idx="10">
                  <c:v>0.10867309999999999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7.3707400000000006E-2</c:v>
                </c:pt>
                <c:pt idx="1">
                  <c:v>8.1806799999999999E-2</c:v>
                </c:pt>
                <c:pt idx="2">
                  <c:v>0.10504090000000001</c:v>
                </c:pt>
                <c:pt idx="3">
                  <c:v>0.15965280000000001</c:v>
                </c:pt>
                <c:pt idx="4">
                  <c:v>0.13588040000000001</c:v>
                </c:pt>
                <c:pt idx="5">
                  <c:v>8.3102300000000004E-2</c:v>
                </c:pt>
                <c:pt idx="6">
                  <c:v>8.9033100000000004E-2</c:v>
                </c:pt>
                <c:pt idx="7">
                  <c:v>0.1185427</c:v>
                </c:pt>
                <c:pt idx="8">
                  <c:v>0.16791320000000001</c:v>
                </c:pt>
                <c:pt idx="9">
                  <c:v>0.1462898</c:v>
                </c:pt>
                <c:pt idx="10">
                  <c:v>0.17855480000000001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6.1138999999999999E-2</c:v>
                </c:pt>
                <c:pt idx="1">
                  <c:v>5.1435300000000003E-2</c:v>
                </c:pt>
                <c:pt idx="2">
                  <c:v>3.36136E-2</c:v>
                </c:pt>
                <c:pt idx="3">
                  <c:v>0.13584679999999999</c:v>
                </c:pt>
                <c:pt idx="4">
                  <c:v>9.7532199999999999E-2</c:v>
                </c:pt>
                <c:pt idx="5">
                  <c:v>5.0355400000000002E-2</c:v>
                </c:pt>
                <c:pt idx="6">
                  <c:v>7.3321700000000004E-2</c:v>
                </c:pt>
                <c:pt idx="7">
                  <c:v>2.88496E-2</c:v>
                </c:pt>
                <c:pt idx="8">
                  <c:v>0.109828</c:v>
                </c:pt>
                <c:pt idx="9">
                  <c:v>0.1179147</c:v>
                </c:pt>
                <c:pt idx="10">
                  <c:v>6.4222500000000002E-2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0.92422119999999996</c:v>
                </c:pt>
                <c:pt idx="1">
                  <c:v>0.86714020000000003</c:v>
                </c:pt>
                <c:pt idx="2">
                  <c:v>0.94619759999999997</c:v>
                </c:pt>
                <c:pt idx="3">
                  <c:v>0.81381899999999996</c:v>
                </c:pt>
                <c:pt idx="4">
                  <c:v>0.87326570000000003</c:v>
                </c:pt>
                <c:pt idx="5">
                  <c:v>0.90040350000000002</c:v>
                </c:pt>
                <c:pt idx="6">
                  <c:v>0.81651269999999998</c:v>
                </c:pt>
                <c:pt idx="7">
                  <c:v>0.93340860000000003</c:v>
                </c:pt>
                <c:pt idx="8">
                  <c:v>0.81278870000000003</c:v>
                </c:pt>
                <c:pt idx="9">
                  <c:v>0.84737150000000006</c:v>
                </c:pt>
                <c:pt idx="10">
                  <c:v>0.87221179999999998</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0.1394801</c:v>
                </c:pt>
                <c:pt idx="1">
                  <c:v>9.2747800000000005E-2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9.11632E-2</c:v>
                </c:pt>
                <c:pt idx="1">
                  <c:v>8.3255999999999997E-2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6.9999000000000006E-2</c:v>
                </c:pt>
                <c:pt idx="1">
                  <c:v>0.1111741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0.90099960000000001</c:v>
                </c:pt>
                <c:pt idx="1">
                  <c:v>0.79045529999999997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0.21892310000000001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0.375442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0.18564600000000001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8.8206328999999997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4.3324000000000001E-2</c:v>
                </c:pt>
                <c:pt idx="1">
                  <c:v>6.7149899999999998E-2</c:v>
                </c:pt>
                <c:pt idx="2">
                  <c:v>0.13499820000000001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5.1960300000000001E-2</c:v>
                </c:pt>
                <c:pt idx="1">
                  <c:v>6.6550799999999993E-2</c:v>
                </c:pt>
                <c:pt idx="2">
                  <c:v>0.20068820000000001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3.94551E-2</c:v>
                </c:pt>
                <c:pt idx="1">
                  <c:v>3.8019200000000003E-2</c:v>
                </c:pt>
                <c:pt idx="2">
                  <c:v>0.17168890000000001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0.88478789999999996</c:v>
                </c:pt>
                <c:pt idx="1">
                  <c:v>0.86521820000000005</c:v>
                </c:pt>
                <c:pt idx="2">
                  <c:v>0.3473234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8.1295800000000001E-2</c:v>
                </c:pt>
                <c:pt idx="1">
                  <c:v>0.1536449</c:v>
                </c:pt>
                <c:pt idx="2">
                  <c:v>0.1092525</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0.18237049999999999</c:v>
                </c:pt>
                <c:pt idx="1">
                  <c:v>0.108166</c:v>
                </c:pt>
                <c:pt idx="2">
                  <c:v>9.3315400000000007E-2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0.14329</c:v>
                </c:pt>
                <c:pt idx="1">
                  <c:v>5.2244100000000002E-2</c:v>
                </c:pt>
                <c:pt idx="2">
                  <c:v>9.2290399999999995E-2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0.33309630000000001</c:v>
                </c:pt>
                <c:pt idx="1">
                  <c:v>0.77555470000000004</c:v>
                </c:pt>
                <c:pt idx="2">
                  <c:v>0.64891670000000001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0.15791240000000001</c:v>
                </c:pt>
                <c:pt idx="1">
                  <c:v>0.1048135</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0.10890900000000001</c:v>
                </c:pt>
                <c:pt idx="1">
                  <c:v>0.2281897</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0.11728189999999999</c:v>
                </c:pt>
                <c:pt idx="1">
                  <c:v>0.36646919999999999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0.45253739999999998</c:v>
                </c:pt>
                <c:pt idx="1">
                  <c:v>0.4219213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5.7980999999999998E-2</c:v>
                </c:pt>
                <c:pt idx="1">
                  <c:v>0.15951399999999999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0.1138195</c:v>
                </c:pt>
                <c:pt idx="1">
                  <c:v>0.12951760000000001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0.1273051</c:v>
                </c:pt>
                <c:pt idx="1">
                  <c:v>0.103408</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0.59763650000000001</c:v>
                </c:pt>
                <c:pt idx="1">
                  <c:v>0.57056549999999995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0.79212249999999995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0.75939849999999998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0.73453089999999999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0.74776790000000004</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0.77510920000000005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0.84463889999999997</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0.82309129999999997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0.8442982</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0.84026259999999997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0.91363640000000002</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0.94094489999999997</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0.93291400000000002</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0.92705879999999996</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0.92790700000000004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0.14422699999999999</c:v>
                </c:pt>
                <c:pt idx="1">
                  <c:v>0.26397169999999998</c:v>
                </c:pt>
                <c:pt idx="2">
                  <c:v>0.13145689999999999</c:v>
                </c:pt>
                <c:pt idx="3">
                  <c:v>0.13975129999999999</c:v>
                </c:pt>
                <c:pt idx="4">
                  <c:v>6.7920999999999995E-2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7.3737200000000003E-2</c:v>
                </c:pt>
                <c:pt idx="1">
                  <c:v>7.5799099999999994E-2</c:v>
                </c:pt>
                <c:pt idx="2">
                  <c:v>6.9344699999999995E-2</c:v>
                </c:pt>
                <c:pt idx="3">
                  <c:v>5.7534700000000001E-2</c:v>
                </c:pt>
                <c:pt idx="4">
                  <c:v>7.4181899999999995E-2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6.9345500000000004E-2</c:v>
                </c:pt>
                <c:pt idx="1">
                  <c:v>7.3769299999999996E-2</c:v>
                </c:pt>
                <c:pt idx="2">
                  <c:v>9.6463099999999996E-2</c:v>
                </c:pt>
                <c:pt idx="3">
                  <c:v>6.3653299999999996E-2</c:v>
                </c:pt>
                <c:pt idx="4">
                  <c:v>6.6878099999999996E-2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0.85520280000000004</c:v>
                </c:pt>
                <c:pt idx="1">
                  <c:v>0.75671290000000002</c:v>
                </c:pt>
                <c:pt idx="2">
                  <c:v>0.78131700000000004</c:v>
                </c:pt>
                <c:pt idx="3">
                  <c:v>0.85368379999999999</c:v>
                </c:pt>
                <c:pt idx="4">
                  <c:v>0.85708569999999995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0.7870722</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0.76375409999999999</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0.78321680000000005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0.81176470000000001</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0.79919680000000004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0.68518520000000005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0.67233010000000004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0.63989640000000003</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0.6938202</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0.69811319999999999</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0.74054059999999999</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0.74334900000000004</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0.77051930000000002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0.79545460000000001</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0.78700360000000003</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0.74637679999999995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0.7452531</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0.77647060000000001</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0.77651510000000001</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0.76449279999999997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0.72022679999999994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0.80456019999999995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0.85865720000000001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0.85971949999999997</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0.86641219999999997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0.94565220000000005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0.9461967</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0.96078430000000004</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0.9542484</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0.78213509999999997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0.75925929999999997</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0.76411289999999998</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0.7816594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0.76889850000000004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0.94560670000000002</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0.94528299999999998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0.95876289999999997</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0.95454539999999999</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0.96746209999999999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0.82932170000000005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0.82318270000000004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0.80993519999999997</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0.82284380000000001</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0.91806330000000003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0.90327869999999999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0.88966730000000005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0.91193740000000001</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0.90702090000000002</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3.3591799999999998E-2</c:v>
                </c:pt>
                <c:pt idx="1">
                  <c:v>4.5708400000000003E-2</c:v>
                </c:pt>
                <c:pt idx="2">
                  <c:v>6.87995E-2</c:v>
                </c:pt>
                <c:pt idx="3">
                  <c:v>8.8872400000000004E-2</c:v>
                </c:pt>
                <c:pt idx="4">
                  <c:v>3.1698299999999999E-2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4.8424099999999998E-2</c:v>
                </c:pt>
                <c:pt idx="1">
                  <c:v>6.6995700000000005E-2</c:v>
                </c:pt>
                <c:pt idx="2">
                  <c:v>0.1086979</c:v>
                </c:pt>
                <c:pt idx="3">
                  <c:v>7.7593099999999998E-2</c:v>
                </c:pt>
                <c:pt idx="4">
                  <c:v>4.1258999999999997E-2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2.4289100000000001E-2</c:v>
                </c:pt>
                <c:pt idx="1">
                  <c:v>8.6753300000000005E-2</c:v>
                </c:pt>
                <c:pt idx="2">
                  <c:v>0.1102096</c:v>
                </c:pt>
                <c:pt idx="3">
                  <c:v>7.1618500000000002E-2</c:v>
                </c:pt>
                <c:pt idx="4">
                  <c:v>3.31083E-2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0.92708489999999999</c:v>
                </c:pt>
                <c:pt idx="1">
                  <c:v>0.83421350000000005</c:v>
                </c:pt>
                <c:pt idx="2">
                  <c:v>0.76088049999999996</c:v>
                </c:pt>
                <c:pt idx="3">
                  <c:v>0.764096</c:v>
                </c:pt>
                <c:pt idx="4">
                  <c:v>0.95162259999999999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0.80971660000000001</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0.81625440000000005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0.84600759999999997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0.87711859999999997</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0.86437249999999999</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0.84057970000000004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0.86009539999999995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0.86531979999999997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0.88446970000000003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0.86151080000000002</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0.70377730000000005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0.66955019999999998</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0.70391060000000005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0.69767440000000003</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0.67786559999999996</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0.57670460000000001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0.5929487</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0.58675080000000002</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0.69164879999999995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0.75317599999999996</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0.82954539999999999</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0.86177099999999995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0.85829960000000005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0.76642330000000003</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0.76837060000000001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0.79087450000000004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0.80073119999999998</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0.81008400000000003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0.81720429999999999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0.82364729999999997</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0.84261039999999998</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0.62244900000000003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0.58045979999999997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0.60303030000000002</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0.69148929999999997</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0.61805560000000004</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0.73357669999999997</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0.73070869999999999</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0.73559319999999995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0.7590133</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0.74954299999999996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0.85745610000000005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0.86254980000000003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0.88524590000000003</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0.92935979999999996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0.90425529999999998</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0.16102379999999999</c:v>
                </c:pt>
                <c:pt idx="1">
                  <c:v>0.10434019999999999</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0.1027314</c:v>
                </c:pt>
                <c:pt idx="1">
                  <c:v>9.4816200000000003E-2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0.1078493</c:v>
                </c:pt>
                <c:pt idx="1">
                  <c:v>0.16352030000000001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0.79337400000000002</c:v>
                </c:pt>
                <c:pt idx="1">
                  <c:v>0.7010748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0.98666670000000001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0.97991969999999995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0.99590160000000005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0.98230090000000003</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0.91095890000000002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0.92569659999999998</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0.90645160000000002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0.92198579999999997</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0.93243240000000005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0.66985649999999997</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0.62608699999999995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0.5789474</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0.62433859999999997</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0.68449199999999999</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0.73515980000000003</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0.70588240000000002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0.68691590000000002</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0.69897960000000003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0.73684210000000006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0.6525822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0.65811969999999997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0.64953269999999996</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0.69633509999999998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0.74074070000000003</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0.52432429999999997</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0.62561580000000006</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0.64736839999999995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0.73446330000000004</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0.73053889999999999</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0.75675680000000001</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0.76569039999999999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0.73394499999999996</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0.73604060000000004</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0.77604169999999995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0.90311419999999998</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0.90064100000000002</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0.89156630000000003</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0.89516130000000005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0.92800000000000005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0.76778239999999998</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0.76714800000000005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0.77949710000000005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0.79354840000000004</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0.79381440000000003</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0.90654210000000002</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0.82553189999999999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0.85863880000000004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0.90476190000000001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0.124489</c:v>
                </c:pt>
                <c:pt idx="1">
                  <c:v>0.13689100000000001</c:v>
                </c:pt>
                <c:pt idx="2">
                  <c:v>9.6309400000000003E-2</c:v>
                </c:pt>
                <c:pt idx="3">
                  <c:v>5.7009200000000003E-2</c:v>
                </c:pt>
                <c:pt idx="4">
                  <c:v>7.5932100000000002E-2</c:v>
                </c:pt>
                <c:pt idx="5">
                  <c:v>0.1340124</c:v>
                </c:pt>
                <c:pt idx="6">
                  <c:v>9.6563800000000005E-2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0.1173879</c:v>
                </c:pt>
                <c:pt idx="1">
                  <c:v>0.1360384</c:v>
                </c:pt>
                <c:pt idx="2">
                  <c:v>0.12823999999999999</c:v>
                </c:pt>
                <c:pt idx="3">
                  <c:v>0.1279807</c:v>
                </c:pt>
                <c:pt idx="4">
                  <c:v>0.13584470000000001</c:v>
                </c:pt>
                <c:pt idx="5">
                  <c:v>0.1105617</c:v>
                </c:pt>
                <c:pt idx="6">
                  <c:v>9.3396400000000004E-2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0.16234599999999999</c:v>
                </c:pt>
                <c:pt idx="1">
                  <c:v>0.11447499999999999</c:v>
                </c:pt>
                <c:pt idx="2">
                  <c:v>0.11572440000000001</c:v>
                </c:pt>
                <c:pt idx="3">
                  <c:v>0.10290299999999999</c:v>
                </c:pt>
                <c:pt idx="4">
                  <c:v>0.21826190000000001</c:v>
                </c:pt>
                <c:pt idx="5">
                  <c:v>0.100134</c:v>
                </c:pt>
                <c:pt idx="6">
                  <c:v>7.7793699999999993E-2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0.75733150000000005</c:v>
                </c:pt>
                <c:pt idx="1">
                  <c:v>0.72535419999999995</c:v>
                </c:pt>
                <c:pt idx="2">
                  <c:v>0.7269717</c:v>
                </c:pt>
                <c:pt idx="3">
                  <c:v>0.71989749999999997</c:v>
                </c:pt>
                <c:pt idx="4">
                  <c:v>0.66575079999999998</c:v>
                </c:pt>
                <c:pt idx="5">
                  <c:v>0.85581240000000003</c:v>
                </c:pt>
                <c:pt idx="6">
                  <c:v>0.88765479999999997</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0.85972850000000001</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0.87866109999999997</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0.86046509999999998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0.85567009999999999</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0.89583330000000005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0.81865290000000002</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0.84905660000000005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0.77127659999999998</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0.78915659999999999</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0.86060610000000004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0.84399999999999997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0.83739839999999999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0.90438249999999998</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0.85333340000000002</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0.86021510000000001</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0.80341879999999999</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0.90740739999999998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0.78787879999999999</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0.79032259999999999</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0.86021510000000001</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0.82352939999999997</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0.87603310000000001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0.89510489999999998</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0.8515625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0.88811189999999995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0.95035460000000005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0.83959039999999996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0.86725660000000004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0.8167702</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0.8586956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0.86851210000000001</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0.84375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0.82580640000000005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0.87170479999999995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0.84923669999999996</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0.87755099999999997</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0.81081080000000005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0.87619049999999998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0.84684680000000001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0.82242990000000005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0.82222220000000001</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0.82352939999999997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6.0048700000000003E-2</c:v>
                </c:pt>
                <c:pt idx="1">
                  <c:v>6.4842999999999998E-2</c:v>
                </c:pt>
                <c:pt idx="2">
                  <c:v>0.27158979999999999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4.7960099999999999E-2</c:v>
                </c:pt>
                <c:pt idx="1">
                  <c:v>8.8959999999999997E-2</c:v>
                </c:pt>
                <c:pt idx="2">
                  <c:v>0.1465436</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5.2174699999999997E-2</c:v>
                </c:pt>
                <c:pt idx="1">
                  <c:v>8.1830899999999998E-2</c:v>
                </c:pt>
                <c:pt idx="2">
                  <c:v>0.1183633</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0.89977180000000001</c:v>
                </c:pt>
                <c:pt idx="1">
                  <c:v>0.74093469999999995</c:v>
                </c:pt>
                <c:pt idx="2">
                  <c:v>0.62605469999999996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0.86046509999999998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0.89655169999999995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0.93706290000000003</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0.80185759999999995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0.82671479999999997</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0.81944439999999996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0.52995389999999998</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0.48192770000000001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0.53668760000000004</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0.51331720000000003</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0.5356322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0.57959179999999999</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0.55517240000000001</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0.56021900000000002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0.61063829999999997</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0.60546880000000003</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0.83568070000000005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0.82135519999999995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0.84285710000000003</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0.89108909999999997</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0.87028300000000003</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0.69980509999999996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0.64395230000000003</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0.68480300000000005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0.68247429999999998</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0.68190850000000003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0.73831769999999997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0.71707310000000002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0.71095149999999996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0.73242189999999996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0.7509363</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0.43396230000000002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0.4523161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0.5793104</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0.581121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0.54266210000000004</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0.60655740000000002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0.57142859999999995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0.1761973</c:v>
                </c:pt>
                <c:pt idx="1">
                  <c:v>9.5894400000000005E-2</c:v>
                </c:pt>
                <c:pt idx="2">
                  <c:v>4.6189500000000001E-2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7.9644499999999993E-2</c:v>
                </c:pt>
                <c:pt idx="1">
                  <c:v>5.4771199999999999E-2</c:v>
                </c:pt>
                <c:pt idx="2">
                  <c:v>2.5411599999999999E-2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7.6275599999999999E-2</c:v>
                </c:pt>
                <c:pt idx="1">
                  <c:v>3.4194500000000003E-2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0.66939890000000002</c:v>
                </c:pt>
                <c:pt idx="1">
                  <c:v>0.93373099999999998</c:v>
                </c:pt>
                <c:pt idx="2">
                  <c:v>0.98127120000000001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0.54330710000000004</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0.55180180000000001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0.57029180000000002</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0.61394099999999996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0.60256410000000005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0.89357799999999998</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0.87993679999999996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0.84027779999999996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0.87620889999999996</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0.86894079999999996</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0.89866159999999995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0.87813019999999997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0.8960574</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0.88805970000000001</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0.61576350000000002</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0.60084029999999999</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0.64568760000000003</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0.64194379999999995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0.64302060000000005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0.76818180000000003</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0.72649569999999997</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0.74208149999999995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0.73786410000000002</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0.76923079999999999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0.37692310000000001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0.30147059999999998</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0.36697249999999998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0.3333333</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8.8188677000000002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8.8528929000000005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8.8169012000000002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8.9569472999999995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8.8358211999999998</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0.28919859999999997</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0.29085870000000003</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0.35223880000000002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0.369863</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0.36217949999999999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3.5252100000000001E-2</c:v>
                </c:pt>
                <c:pt idx="1">
                  <c:v>4.1564299999999998E-2</c:v>
                </c:pt>
                <c:pt idx="2">
                  <c:v>5.1181900000000002E-2</c:v>
                </c:pt>
                <c:pt idx="3">
                  <c:v>0.1255781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6.4748700000000006E-2</c:v>
                </c:pt>
                <c:pt idx="1">
                  <c:v>6.7280499999999993E-2</c:v>
                </c:pt>
                <c:pt idx="2">
                  <c:v>6.6222000000000003E-2</c:v>
                </c:pt>
                <c:pt idx="3">
                  <c:v>0.1086984</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8.0372200000000005E-2</c:v>
                </c:pt>
                <c:pt idx="1">
                  <c:v>0.1316949</c:v>
                </c:pt>
                <c:pt idx="2">
                  <c:v>4.6936199999999997E-2</c:v>
                </c:pt>
                <c:pt idx="3">
                  <c:v>0.15310599999999999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0.84089999999999998</c:v>
                </c:pt>
                <c:pt idx="1">
                  <c:v>0.79575499999999999</c:v>
                </c:pt>
                <c:pt idx="2">
                  <c:v>0.85682219999999998</c:v>
                </c:pt>
                <c:pt idx="3">
                  <c:v>0.56652360000000002</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8.1277199999999994E-2</c:v>
                </c:pt>
                <c:pt idx="1">
                  <c:v>0.15099879999999999</c:v>
                </c:pt>
                <c:pt idx="2">
                  <c:v>0.13215650000000001</c:v>
                </c:pt>
                <c:pt idx="3">
                  <c:v>5.36733E-2</c:v>
                </c:pt>
                <c:pt idx="4">
                  <c:v>0.16470799999999999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7.4350200000000005E-2</c:v>
                </c:pt>
                <c:pt idx="1">
                  <c:v>0.1013984</c:v>
                </c:pt>
                <c:pt idx="2">
                  <c:v>6.7882300000000007E-2</c:v>
                </c:pt>
                <c:pt idx="3">
                  <c:v>8.8470599999999996E-2</c:v>
                </c:pt>
                <c:pt idx="4">
                  <c:v>0.1011754</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4.8343299999999999E-2</c:v>
                </c:pt>
                <c:pt idx="1">
                  <c:v>8.4342200000000006E-2</c:v>
                </c:pt>
                <c:pt idx="2">
                  <c:v>5.2576199999999997E-2</c:v>
                </c:pt>
                <c:pt idx="3">
                  <c:v>0.22215360000000001</c:v>
                </c:pt>
                <c:pt idx="4">
                  <c:v>7.9714099999999996E-2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0.74463480000000004</c:v>
                </c:pt>
                <c:pt idx="1">
                  <c:v>0.67432270000000005</c:v>
                </c:pt>
                <c:pt idx="2">
                  <c:v>0.86780789999999997</c:v>
                </c:pt>
                <c:pt idx="3">
                  <c:v>0.59232450000000003</c:v>
                </c:pt>
                <c:pt idx="4">
                  <c:v>0.52528850000000005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East Lancashire Hospitals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560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1,241</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818192132"/>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614736991"/>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620854111"/>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982263149"/>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477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560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3714571"/>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078927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0941188"/>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061830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7782982"/>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1743796"/>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289155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591478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397835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3190166"/>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3184601"/>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07543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922211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0915084"/>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6806347"/>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206683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35456501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620760873"/>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372958405"/>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815307506"/>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939241036"/>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4122934259"/>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66620285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51458743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85385935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604213736"/>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707913120"/>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420527213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149689016"/>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7797646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4384690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09680383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449893846"/>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19004917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813000106"/>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89863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603692441"/>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121265247"/>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713977908"/>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79714027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578001885"/>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743273229"/>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417825026"/>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814148020"/>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643311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880197201"/>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425212466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916733661"/>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775087004"/>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489373808"/>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82029358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50513138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95871218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70910827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4270702160"/>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89146862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186232418"/>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28357526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58%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648468268"/>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Q41_3. Beforehand patient completely had enough understandable information about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Q42_3. Patient completely had enough understandable information about their response to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86041718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94152081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63400411"/>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225096615"/>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384881" y="622300"/>
            <a:ext cx="2893742"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East Lancashire Hospitals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67228919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81201801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69909144"/>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245677035"/>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1630902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554478466"/>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70478075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175379779"/>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469223232"/>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25785526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33705521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4119012327"/>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83671074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09643544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41090003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661193911"/>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096303883"/>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841897167"/>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4284322198"/>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54156825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191209042"/>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66389485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749205855"/>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277841612"/>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87895883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344828730"/>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801954318"/>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40362591"/>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937741304"/>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988534914"/>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50506093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583394578"/>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25937089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080701726"/>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659990796"/>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521352054"/>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425286680"/>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685546805"/>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42164220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533168463"/>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356910933"/>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089676842"/>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81116577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26202701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4073407386"/>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29283869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4061366514"/>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934956739"/>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564687101"/>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34556764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113263386"/>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34970158"/>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098574336"/>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11610057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918697631"/>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9899454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20969152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83795683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60013106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886417059"/>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21169407"/>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18673169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785984712"/>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99380044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511819723"/>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49733730"/>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400167810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1760062"/>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4673121"/>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033918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2261436"/>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535145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277858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2902487"/>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846001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1188480"/>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90003603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105012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409106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3340567"/>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125483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6686034"/>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400944"/>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7119111"/>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4882234"/>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205080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1895427"/>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2897422"/>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1071578"/>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578768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6823137"/>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264256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239670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526909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709448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149254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7611468"/>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4595412"/>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6935097"/>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8887790"/>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1996679"/>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6424400"/>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018697"/>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3018777"/>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5414659"/>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2960627"/>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5837545"/>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6581054"/>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056735"/>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610465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2418846"/>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3994149"/>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5563117"/>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957520"/>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7173286"/>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437397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298535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414041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0937253"/>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896141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144738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0844235"/>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748181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149397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490556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6224208"/>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423035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927809"/>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472738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7937954"/>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267280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0874145"/>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9736222"/>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2034883"/>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5265897"/>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211553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193677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263532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184598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803396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4636021"/>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761080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132135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3446261"/>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6097746"/>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10124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5720112"/>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5341826"/>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152240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026140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4847590"/>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2726275"/>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379764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05395774"/>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7236343"/>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3511169"/>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1111827"/>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74983978"/>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890942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97275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219782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7048664"/>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54951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1776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5739087"/>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417553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2010213"/>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5825169"/>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704496"/>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991517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741939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3840450"/>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7992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346560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3480738"/>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1244390"/>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321464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673697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4477421"/>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825423"/>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063197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133173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020222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9603828"/>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107521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8177058"/>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6229923"/>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7834285"/>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770398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384881" y="622300"/>
            <a:ext cx="2893742" cy="276999"/>
          </a:xfrm>
          <a:prstGeom prst="rect">
            <a:avLst/>
          </a:prstGeom>
          <a:noFill/>
        </p:spPr>
        <p:txBody>
          <a:bodyPr wrap="none" rtlCol="0">
            <a:spAutoFit/>
          </a:bodyPr>
          <a:lstStyle/>
          <a:p>
            <a:pPr algn="r"/>
            <a:r>
              <a:rPr lang="en-GB" sz="1200" b="1" noProof="0">
                <a:solidFill>
                  <a:srgbClr val="336E9F"/>
                </a:solidFill>
                <a:latin typeface="Arial"/>
                <a:cs typeface="Arial"/>
              </a:rPr>
              <a:t>East Lancashire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25741</Words>
  <Application>Microsoft Office PowerPoint</Application>
  <PresentationFormat>Custom</PresentationFormat>
  <Paragraphs>6505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