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5.9875299999999999E-2</c:v>
                </c:pt>
                <c:pt idx="1">
                  <c:v>6.4314499999999997E-2</c:v>
                </c:pt>
                <c:pt idx="2">
                  <c:v>5.7200000000000001E-2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5.2420700000000001E-2</c:v>
                </c:pt>
                <c:pt idx="1">
                  <c:v>8.0195799999999998E-2</c:v>
                </c:pt>
                <c:pt idx="2">
                  <c:v>3.0165000000000001E-2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6.0026999999999997E-2</c:v>
                </c:pt>
                <c:pt idx="1">
                  <c:v>6.9272E-2</c:v>
                </c:pt>
                <c:pt idx="2">
                  <c:v>2.8570100000000001E-2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0.86290610000000001</c:v>
                </c:pt>
                <c:pt idx="1">
                  <c:v>0.81796860000000005</c:v>
                </c:pt>
                <c:pt idx="2">
                  <c:v>0.96426630000000002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3.3738999999999998E-2</c:v>
                </c:pt>
                <c:pt idx="1">
                  <c:v>0.1219918</c:v>
                </c:pt>
                <c:pt idx="2">
                  <c:v>0.329984</c:v>
                </c:pt>
                <c:pt idx="3">
                  <c:v>5.4645899999999997E-2</c:v>
                </c:pt>
                <c:pt idx="4">
                  <c:v>0.14771529999999999</c:v>
                </c:pt>
                <c:pt idx="5">
                  <c:v>8.3802699999999994E-2</c:v>
                </c:pt>
                <c:pt idx="6">
                  <c:v>5.8892199999999999E-2</c:v>
                </c:pt>
                <c:pt idx="7">
                  <c:v>0.21364050000000001</c:v>
                </c:pt>
                <c:pt idx="8">
                  <c:v>0.1095119</c:v>
                </c:pt>
                <c:pt idx="9">
                  <c:v>0.17057420000000001</c:v>
                </c:pt>
                <c:pt idx="10">
                  <c:v>0.1112749</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5.8343800000000001E-2</c:v>
                </c:pt>
                <c:pt idx="1">
                  <c:v>6.5631999999999996E-2</c:v>
                </c:pt>
                <c:pt idx="2">
                  <c:v>8.0345100000000003E-2</c:v>
                </c:pt>
                <c:pt idx="3">
                  <c:v>0.1208555</c:v>
                </c:pt>
                <c:pt idx="4">
                  <c:v>9.3284800000000001E-2</c:v>
                </c:pt>
                <c:pt idx="5">
                  <c:v>6.6160999999999998E-2</c:v>
                </c:pt>
                <c:pt idx="6">
                  <c:v>7.1706099999999995E-2</c:v>
                </c:pt>
                <c:pt idx="7">
                  <c:v>9.0564900000000004E-2</c:v>
                </c:pt>
                <c:pt idx="8">
                  <c:v>0.13044929999999999</c:v>
                </c:pt>
                <c:pt idx="9">
                  <c:v>9.9904900000000005E-2</c:v>
                </c:pt>
                <c:pt idx="10">
                  <c:v>0.17335110000000001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6.8820800000000001E-2</c:v>
                </c:pt>
                <c:pt idx="1">
                  <c:v>5.9522800000000001E-2</c:v>
                </c:pt>
                <c:pt idx="2">
                  <c:v>4.5961500000000002E-2</c:v>
                </c:pt>
                <c:pt idx="3">
                  <c:v>0.15524540000000001</c:v>
                </c:pt>
                <c:pt idx="4">
                  <c:v>0.11883000000000001</c:v>
                </c:pt>
                <c:pt idx="5">
                  <c:v>5.8826099999999999E-2</c:v>
                </c:pt>
                <c:pt idx="6">
                  <c:v>8.1985199999999994E-2</c:v>
                </c:pt>
                <c:pt idx="7">
                  <c:v>4.2838500000000002E-2</c:v>
                </c:pt>
                <c:pt idx="8">
                  <c:v>0.12856000000000001</c:v>
                </c:pt>
                <c:pt idx="9">
                  <c:v>0.14110710000000001</c:v>
                </c:pt>
                <c:pt idx="10">
                  <c:v>6.6824400000000006E-2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0.92240800000000001</c:v>
                </c:pt>
                <c:pt idx="1">
                  <c:v>0.80556340000000004</c:v>
                </c:pt>
                <c:pt idx="2">
                  <c:v>0.87437889999999996</c:v>
                </c:pt>
                <c:pt idx="3">
                  <c:v>0.69406199999999996</c:v>
                </c:pt>
                <c:pt idx="4">
                  <c:v>0.8192024</c:v>
                </c:pt>
                <c:pt idx="5">
                  <c:v>0.90617709999999996</c:v>
                </c:pt>
                <c:pt idx="6">
                  <c:v>0.77922139999999995</c:v>
                </c:pt>
                <c:pt idx="7">
                  <c:v>0.81390770000000001</c:v>
                </c:pt>
                <c:pt idx="8">
                  <c:v>0.70122499999999999</c:v>
                </c:pt>
                <c:pt idx="9">
                  <c:v>0.79392280000000004</c:v>
                </c:pt>
                <c:pt idx="10">
                  <c:v>0.69084540000000005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0.1474782</c:v>
                </c:pt>
                <c:pt idx="1">
                  <c:v>9.9249100000000007E-2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7.5167200000000003E-2</c:v>
                </c:pt>
                <c:pt idx="1">
                  <c:v>7.0253399999999994E-2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7.7996999999999997E-2</c:v>
                </c:pt>
                <c:pt idx="1">
                  <c:v>0.1176753</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0.88825790000000004</c:v>
                </c:pt>
                <c:pt idx="1">
                  <c:v>0.77366619999999997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0.23447660000000001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0.34433510000000001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0.2011994</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8.7817664000000004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4.8876700000000002E-2</c:v>
                </c:pt>
                <c:pt idx="1">
                  <c:v>7.2131399999999998E-2</c:v>
                </c:pt>
                <c:pt idx="2">
                  <c:v>0.1414271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4.0855000000000002E-2</c:v>
                </c:pt>
                <c:pt idx="1">
                  <c:v>5.6587699999999998E-2</c:v>
                </c:pt>
                <c:pt idx="2">
                  <c:v>0.18783040000000001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4.5007800000000001E-2</c:v>
                </c:pt>
                <c:pt idx="1">
                  <c:v>4.3000700000000003E-2</c:v>
                </c:pt>
                <c:pt idx="2">
                  <c:v>0.17811779999999999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0.85811269999999995</c:v>
                </c:pt>
                <c:pt idx="1">
                  <c:v>0.84451589999999999</c:v>
                </c:pt>
                <c:pt idx="2">
                  <c:v>0.38263340000000001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0.1073617</c:v>
                </c:pt>
                <c:pt idx="1">
                  <c:v>0.1673412</c:v>
                </c:pt>
                <c:pt idx="2">
                  <c:v>0.1187188</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0.13023860000000001</c:v>
                </c:pt>
                <c:pt idx="1">
                  <c:v>8.0773300000000006E-2</c:v>
                </c:pt>
                <c:pt idx="2">
                  <c:v>7.4383000000000005E-2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0.16935600000000001</c:v>
                </c:pt>
                <c:pt idx="1">
                  <c:v>6.5940399999999996E-2</c:v>
                </c:pt>
                <c:pt idx="2">
                  <c:v>0.1017566</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0.271117</c:v>
                </c:pt>
                <c:pt idx="1">
                  <c:v>0.7781825</c:v>
                </c:pt>
                <c:pt idx="2">
                  <c:v>0.64899280000000004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0.1672622</c:v>
                </c:pt>
                <c:pt idx="1">
                  <c:v>0.1109334</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9.0209399999999995E-2</c:v>
                </c:pt>
                <c:pt idx="1">
                  <c:v>0.2159498</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0.12663170000000001</c:v>
                </c:pt>
                <c:pt idx="1">
                  <c:v>0.37258910000000001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0.41159970000000001</c:v>
                </c:pt>
                <c:pt idx="1">
                  <c:v>0.35311920000000002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6.6484299999999996E-2</c:v>
                </c:pt>
                <c:pt idx="1">
                  <c:v>0.17069380000000001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9.6812899999999993E-2</c:v>
                </c:pt>
                <c:pt idx="1">
                  <c:v>0.107158</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0.1358084</c:v>
                </c:pt>
                <c:pt idx="1">
                  <c:v>0.1145878</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0.5786945</c:v>
                </c:pt>
                <c:pt idx="1">
                  <c:v>0.4850853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0.79334499999999997</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0.74382720000000002</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0.73664589999999996</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0.73278239999999994</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0.7893983</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0.81898070000000001</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0.8167702</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0.82412059999999998</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0.81893000000000005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0.83452210000000004</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0.89836660000000002</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0.90322579999999997</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0.90326799999999996</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0.91107870000000002</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0.91993959999999997</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0.14973510000000001</c:v>
                </c:pt>
                <c:pt idx="1">
                  <c:v>0.27136890000000002</c:v>
                </c:pt>
                <c:pt idx="2">
                  <c:v>0.1390314</c:v>
                </c:pt>
                <c:pt idx="3">
                  <c:v>0.1459454</c:v>
                </c:pt>
                <c:pt idx="4">
                  <c:v>7.3222499999999996E-2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6.2720999999999999E-2</c:v>
                </c:pt>
                <c:pt idx="1">
                  <c:v>6.1004799999999998E-2</c:v>
                </c:pt>
                <c:pt idx="2">
                  <c:v>5.4195699999999999E-2</c:v>
                </c:pt>
                <c:pt idx="3">
                  <c:v>4.5146400000000003E-2</c:v>
                </c:pt>
                <c:pt idx="4">
                  <c:v>6.3578800000000005E-2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7.4853600000000006E-2</c:v>
                </c:pt>
                <c:pt idx="1">
                  <c:v>8.11664E-2</c:v>
                </c:pt>
                <c:pt idx="2">
                  <c:v>0.10403759999999999</c:v>
                </c:pt>
                <c:pt idx="3">
                  <c:v>6.9847400000000004E-2</c:v>
                </c:pt>
                <c:pt idx="4">
                  <c:v>7.2179699999999999E-2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0.81210179999999998</c:v>
                </c:pt>
                <c:pt idx="1">
                  <c:v>0.72313249999999996</c:v>
                </c:pt>
                <c:pt idx="2">
                  <c:v>0.76911799999999997</c:v>
                </c:pt>
                <c:pt idx="3">
                  <c:v>0.84363279999999996</c:v>
                </c:pt>
                <c:pt idx="4">
                  <c:v>0.81635009999999997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0.81571819999999995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0.77611940000000001</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0.81306310000000004</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0.83816429999999997</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0.81372549999999999</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0.64908730000000003</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0.58901510000000001</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0.63134330000000005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0.65116280000000004</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0.65957440000000001</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0.7376587</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0.76292559999999998</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0.72199590000000002</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0.7522124</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0.77949290000000004</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0.74857960000000001</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0.71989860000000006</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0.69959260000000001</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0.73637370000000002</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0.74307860000000003</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0.65925929999999999</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0.67780750000000001</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0.73420479999999999</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0.79809980000000003</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0.82445520000000005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0.93508769999999997</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0.92857140000000005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0.93060719999999997</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0.92866939999999998</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0.93370940000000002</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0.75886520000000002</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0.80307689999999998</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0.74289240000000001</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0.77489770000000002</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0.80649720000000003</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0.96763209999999999</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0.93709679999999995</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0.94292799999999999</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0.93902439999999998</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0.96453900000000004</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0.82073810000000003</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0.80375430000000003</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0.78851179999999998</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0.82446039999999998</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0.82396449999999999</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0.90841950000000005</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0.88101600000000002</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0.89651530000000001</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0.89351849999999999</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0.87037039999999999</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3.8290299999999999E-2</c:v>
                </c:pt>
                <c:pt idx="1">
                  <c:v>5.2159400000000002E-2</c:v>
                </c:pt>
                <c:pt idx="2">
                  <c:v>7.3547199999999993E-2</c:v>
                </c:pt>
                <c:pt idx="3">
                  <c:v>9.5623899999999998E-2</c:v>
                </c:pt>
                <c:pt idx="4">
                  <c:v>3.5729200000000003E-2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3.9027199999999998E-2</c:v>
                </c:pt>
                <c:pt idx="1">
                  <c:v>5.4093599999999999E-2</c:v>
                </c:pt>
                <c:pt idx="2">
                  <c:v>9.9202499999999999E-2</c:v>
                </c:pt>
                <c:pt idx="3">
                  <c:v>6.4090099999999997E-2</c:v>
                </c:pt>
                <c:pt idx="4">
                  <c:v>3.3197200000000003E-2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2.8987599999999999E-2</c:v>
                </c:pt>
                <c:pt idx="1">
                  <c:v>9.3204400000000007E-2</c:v>
                </c:pt>
                <c:pt idx="2">
                  <c:v>0.1149573</c:v>
                </c:pt>
                <c:pt idx="3">
                  <c:v>7.8369999999999995E-2</c:v>
                </c:pt>
                <c:pt idx="4">
                  <c:v>3.7139199999999997E-2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0.9188288</c:v>
                </c:pt>
                <c:pt idx="1">
                  <c:v>0.82842729999999998</c:v>
                </c:pt>
                <c:pt idx="2">
                  <c:v>0.78092519999999999</c:v>
                </c:pt>
                <c:pt idx="3">
                  <c:v>0.79564900000000005</c:v>
                </c:pt>
                <c:pt idx="4">
                  <c:v>0.92851410000000001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0.81350480000000003</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0.78871199999999997</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0.80187569999999997</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0.81115340000000002</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0.82824430000000004</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0.81818179999999996</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0.81783439999999996</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0.79979679999999997</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0.82671079999999997</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0.85492800000000002</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0.70700640000000003</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0.69781020000000005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0.68781099999999995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0.67915110000000001</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0.52319110000000002</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0.49901380000000001</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0.59465020000000002</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0.7113971</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0.74403819999999998</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0.7973462</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0.80154639999999999</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0.83503839999999996</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0.78192249999999996</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0.78305519999999995</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0.76012460000000004</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0.734375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0.77085649999999994</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0.83281729999999998</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0.81693990000000005</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0.7969598</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0.79408279999999998</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0.79952270000000003</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0.72121210000000002</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0.67101829999999996</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0.61507129999999999</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0.66598780000000002</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0.64932129999999999</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0.72857139999999998</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0.71775219999999995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0.70153840000000001</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0.7345332</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0.73467110000000002</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0.85964910000000005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0.86737810000000004</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0.85573359999999998</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0.87303660000000005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0.86648860000000005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0.1722619</c:v>
                </c:pt>
                <c:pt idx="1">
                  <c:v>0.113298</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8.0255099999999996E-2</c:v>
                </c:pt>
                <c:pt idx="1">
                  <c:v>7.69006E-2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0.1190874</c:v>
                </c:pt>
                <c:pt idx="1">
                  <c:v>0.1724781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0.79341349999999999</c:v>
                </c:pt>
                <c:pt idx="1">
                  <c:v>0.64456400000000003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0.98507460000000002</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0.97192979999999995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0.97464790000000001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0.97941180000000005</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0.98567340000000003</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0.92463770000000001</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0.90861619999999998</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0.91004189999999996</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0.91341989999999995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0.641791</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0.56874999999999998</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0.58640219999999998</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0.60841420000000002</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0.61111110000000002</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0.75451259999999998</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0.66066069999999999</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0.69467789999999996</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0.68167199999999994</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0.71323530000000002</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0.68727269999999996</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0.62424239999999998</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0.70588240000000002</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0.69329070000000004</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0.70671379999999995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0.49099100000000001</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0.60902259999999997</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0.65245900000000001</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0.64728680000000005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0.70539419999999997</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0.74733099999999997</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0.73668639999999996</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0.73901099999999997</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0.71962619999999999</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0.76842109999999997</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0.90501319999999996</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0.87973270000000003</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0.88932809999999995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0.92289160000000003</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0.9298246</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0.75862070000000004</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0.75816019999999995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0.75510200000000005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0.76352200000000003</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0.77833750000000002</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0.85144929999999996</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0.84592149999999999</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0.86312849999999997</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0.82389939999999995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0.8920863</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0.13500799999999999</c:v>
                </c:pt>
                <c:pt idx="1">
                  <c:v>0.1482887</c:v>
                </c:pt>
                <c:pt idx="2">
                  <c:v>0.1080294</c:v>
                </c:pt>
                <c:pt idx="3">
                  <c:v>6.70071E-2</c:v>
                </c:pt>
                <c:pt idx="4">
                  <c:v>8.7328000000000003E-2</c:v>
                </c:pt>
                <c:pt idx="5">
                  <c:v>0.1442927</c:v>
                </c:pt>
                <c:pt idx="6">
                  <c:v>0.1048655</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9.6350000000000005E-2</c:v>
                </c:pt>
                <c:pt idx="1">
                  <c:v>0.113243</c:v>
                </c:pt>
                <c:pt idx="2">
                  <c:v>0.1048</c:v>
                </c:pt>
                <c:pt idx="3">
                  <c:v>0.1079847</c:v>
                </c:pt>
                <c:pt idx="4">
                  <c:v>0.1130529</c:v>
                </c:pt>
                <c:pt idx="5">
                  <c:v>9.0000899999999995E-2</c:v>
                </c:pt>
                <c:pt idx="6">
                  <c:v>7.6793E-2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0.17286489999999999</c:v>
                </c:pt>
                <c:pt idx="1">
                  <c:v>0.12587280000000001</c:v>
                </c:pt>
                <c:pt idx="2">
                  <c:v>0.12744440000000001</c:v>
                </c:pt>
                <c:pt idx="3">
                  <c:v>0.112901</c:v>
                </c:pt>
                <c:pt idx="4">
                  <c:v>0.2296579</c:v>
                </c:pt>
                <c:pt idx="5">
                  <c:v>0.1104144</c:v>
                </c:pt>
                <c:pt idx="6">
                  <c:v>8.6095400000000002E-2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0.77093909999999999</c:v>
                </c:pt>
                <c:pt idx="1">
                  <c:v>0.70556839999999998</c:v>
                </c:pt>
                <c:pt idx="2">
                  <c:v>0.70583969999999996</c:v>
                </c:pt>
                <c:pt idx="3">
                  <c:v>0.71835289999999996</c:v>
                </c:pt>
                <c:pt idx="4">
                  <c:v>0.61449889999999996</c:v>
                </c:pt>
                <c:pt idx="5">
                  <c:v>0.84151030000000004</c:v>
                </c:pt>
                <c:pt idx="6">
                  <c:v>0.84945250000000005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0.86330929999999995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0.83086059999999995</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0.80991729999999995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0.84062499999999996</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0.8450704</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0.79655169999999997</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0.8170347</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0.8433735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0.85370740000000001</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0.8943489</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0.91414139999999999</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0.77852350000000003</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0.81203009999999998</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0.78421050000000003</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0.78571429999999998</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0.81557380000000002</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0.79487180000000002</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0.71304350000000005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0.72727269999999999</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0.77222219999999997</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0.67415729999999996</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0.8966942</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0.88363639999999999</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0.84982939999999996</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0.87966809999999995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0.81002640000000004</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0.81367920000000005</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0.80478090000000002</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0.79913599999999996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0.80400890000000003</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0.76121559999999999</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0.78048779999999995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0.72987290000000005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0.69540880000000005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0.68799100000000002</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0.69892469999999995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0.7668161</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0.79411759999999998</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0.71345029999999998</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0.73033709999999996</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0.68047340000000001</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6.5032999999999994E-2</c:v>
                </c:pt>
                <c:pt idx="1">
                  <c:v>7.0772100000000004E-2</c:v>
                </c:pt>
                <c:pt idx="2">
                  <c:v>0.27848889999999998</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3.7991700000000003E-2</c:v>
                </c:pt>
                <c:pt idx="1">
                  <c:v>7.7101900000000001E-2</c:v>
                </c:pt>
                <c:pt idx="2">
                  <c:v>0.13274540000000001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5.7158899999999999E-2</c:v>
                </c:pt>
                <c:pt idx="1">
                  <c:v>8.7760000000000005E-2</c:v>
                </c:pt>
                <c:pt idx="2">
                  <c:v>0.1252624</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0.85894150000000002</c:v>
                </c:pt>
                <c:pt idx="1">
                  <c:v>0.72678889999999996</c:v>
                </c:pt>
                <c:pt idx="2">
                  <c:v>0.63515529999999998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0.82899630000000002</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0.79863479999999998</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0.82448980000000005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0.75800000000000001</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0.76304349999999999</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0.77927930000000001</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0.5109091</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0.49105690000000002</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0.50455139999999998</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0.50552490000000005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0.51685389999999998</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0.56162239999999997</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0.56962029999999997</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0.55949660000000001</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0.57756560000000001</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0.57572109999999999</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0.81954879999999997</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0.81196579999999996</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0.81659389999999998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0.84450789999999998</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0.8387597</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0.65606059999999999</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0.66941019999999996</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0.65521189999999996</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0.68433449999999996</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0.67388689999999996</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0.73875179999999996</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0.73112580000000005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0.71505960000000002</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0.71657150000000003</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0.71461189999999997</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0.36424960000000001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0.41186739999999999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0.49019610000000002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0.45652169999999997</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0.4451039</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0.43988270000000002</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0.48450710000000002</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0.1838765</c:v>
                </c:pt>
                <c:pt idx="1">
                  <c:v>0.1013597</c:v>
                </c:pt>
                <c:pt idx="2">
                  <c:v>4.8904799999999998E-2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6.4286099999999999E-2</c:v>
                </c:pt>
                <c:pt idx="1">
                  <c:v>4.3840700000000003E-2</c:v>
                </c:pt>
                <c:pt idx="2">
                  <c:v>2.2378499999999999E-2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8.3954799999999996E-2</c:v>
                </c:pt>
                <c:pt idx="1">
                  <c:v>3.9659800000000002E-2</c:v>
                </c:pt>
                <c:pt idx="2">
                  <c:v>3.1770000000000002E-4</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0.67040639999999996</c:v>
                </c:pt>
                <c:pt idx="1">
                  <c:v>0.91217680000000001</c:v>
                </c:pt>
                <c:pt idx="2">
                  <c:v>0.98584660000000002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0.45253860000000001</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0.49626870000000001</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0.52821309999999999</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0.56507940000000001</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0.57763980000000004</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0.82596290000000006</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0.82824430000000004</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0.83744850000000004</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0.86985539999999995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0.85115770000000002</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0.86530010000000002</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0.87037039999999999</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0.86989249999999996</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0.89755529999999994</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0.86043829999999999</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0.61121159999999997</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0.5819936</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0.56862749999999995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0.59103260000000002</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0.65145229999999998</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0.75460119999999997</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0.74444440000000001</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0.79545460000000001</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0.77479889999999996</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0.33742329999999998</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0.30864200000000003</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0.2189055</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0.30917869999999997</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0.27</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8.7157430999999992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8.7444296000000001</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8.7229805000000002</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8.8380518000000006</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8.8275088999999998</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0.3490991</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0.37044969999999999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0.37810949999999999</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0.37716260000000001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0.39015149999999998</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4.2099499999999998E-2</c:v>
                </c:pt>
                <c:pt idx="1">
                  <c:v>4.8771500000000002E-2</c:v>
                </c:pt>
                <c:pt idx="2">
                  <c:v>5.7172599999999997E-2</c:v>
                </c:pt>
                <c:pt idx="3">
                  <c:v>0.1360334</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5.1053800000000003E-2</c:v>
                </c:pt>
                <c:pt idx="1">
                  <c:v>5.2866000000000003E-2</c:v>
                </c:pt>
                <c:pt idx="2">
                  <c:v>5.4240700000000003E-2</c:v>
                </c:pt>
                <c:pt idx="3">
                  <c:v>8.7787900000000002E-2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8.7219699999999997E-2</c:v>
                </c:pt>
                <c:pt idx="1">
                  <c:v>0.1389022</c:v>
                </c:pt>
                <c:pt idx="2">
                  <c:v>5.2926899999999999E-2</c:v>
                </c:pt>
                <c:pt idx="3">
                  <c:v>0.16356129999999999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0.79142559999999995</c:v>
                </c:pt>
                <c:pt idx="1">
                  <c:v>0.76495219999999997</c:v>
                </c:pt>
                <c:pt idx="2">
                  <c:v>0.8290575</c:v>
                </c:pt>
                <c:pt idx="3">
                  <c:v>0.59171289999999999</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8.9427400000000004E-2</c:v>
                </c:pt>
                <c:pt idx="1">
                  <c:v>0.1576031</c:v>
                </c:pt>
                <c:pt idx="2">
                  <c:v>0.1375421</c:v>
                </c:pt>
                <c:pt idx="3">
                  <c:v>6.2309999999999997E-2</c:v>
                </c:pt>
                <c:pt idx="4">
                  <c:v>0.17393429999999999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5.8049799999999999E-2</c:v>
                </c:pt>
                <c:pt idx="1">
                  <c:v>8.8189900000000002E-2</c:v>
                </c:pt>
                <c:pt idx="2">
                  <c:v>5.7111000000000002E-2</c:v>
                </c:pt>
                <c:pt idx="3">
                  <c:v>7.1197300000000005E-2</c:v>
                </c:pt>
                <c:pt idx="4">
                  <c:v>8.2722599999999993E-2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5.6493500000000002E-2</c:v>
                </c:pt>
                <c:pt idx="1">
                  <c:v>9.09465E-2</c:v>
                </c:pt>
                <c:pt idx="2">
                  <c:v>5.7961899999999997E-2</c:v>
                </c:pt>
                <c:pt idx="3">
                  <c:v>0.2307903</c:v>
                </c:pt>
                <c:pt idx="4">
                  <c:v>8.8940500000000006E-2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0.71485069999999995</c:v>
                </c:pt>
                <c:pt idx="1">
                  <c:v>0.67074069999999997</c:v>
                </c:pt>
                <c:pt idx="2">
                  <c:v>0.83213029999999999</c:v>
                </c:pt>
                <c:pt idx="3">
                  <c:v>0.57796650000000005</c:v>
                </c:pt>
                <c:pt idx="4">
                  <c:v>0.51688179999999995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East Kent Hospitals University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919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1,919</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48</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172379590"/>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321429345"/>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919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584681032"/>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919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87169231"/>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812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919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4948380"/>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2919362"/>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8916248"/>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4848240"/>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6363492"/>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3994929"/>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7754717"/>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3277041"/>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2354459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2732738"/>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19242692"/>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9963990"/>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485481"/>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25656625"/>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48423895"/>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4956885"/>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087757492"/>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537170731"/>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162290585"/>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187767395"/>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4272199735"/>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510775588"/>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37044449"/>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45129503"/>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679551505"/>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055652004"/>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187360739"/>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634765916"/>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989741278"/>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856778339"/>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19349463"/>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417045988"/>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798865091"/>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912047939"/>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692037184"/>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383812849"/>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57359358"/>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010453806"/>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41695787"/>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413937722"/>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935678694"/>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138567065"/>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891108382"/>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338928761"/>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781578056"/>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621149737"/>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807134330"/>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487227823"/>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869766576"/>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577081221"/>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9239243"/>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996961056"/>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638561985"/>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978732299"/>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147265985"/>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71702571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324284848"/>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362548448"/>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005754860"/>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Q42_1. Patient completely had enough understandable information about their response to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976001518"/>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43308279"/>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967187813"/>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358786459"/>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184232" y="622300"/>
            <a:ext cx="4094391"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East Kent Hospitals University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897938495"/>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260049734"/>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538227303"/>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4044192959"/>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445085761"/>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516400928"/>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436331838"/>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912162850"/>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177010631"/>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039331293"/>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964221477"/>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741891369"/>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918411590"/>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782499064"/>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81514951"/>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536458632"/>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687064981"/>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090208451"/>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585163501"/>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389027877"/>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119356327"/>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160275560"/>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811038107"/>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74120468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494780618"/>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98837436"/>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250101869"/>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330790941"/>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3358235225"/>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Q09. Enough privacy was always given to the patient when receiving diagnostic test results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Q16. Patient was told they could go back later for more information about their diagnosis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Q20. Treatment options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Q25. A member of their care team helped the patient create a care plan to address any needs or concerns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Q41_2. Beforehand patient completely had enough understandable information about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Q41_4. Beforehand patient completely had enough understandable information about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Q42_2. Patient completely had enough understandable information about their response to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Q56. The whole care team worked well together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659595711"/>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025440648"/>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57453297"/>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802324389"/>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856730378"/>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202554978"/>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4273063400"/>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832038428"/>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131523178"/>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734010936"/>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40572731"/>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327270381"/>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899276407"/>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093893141"/>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5347660"/>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822508366"/>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077078517"/>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276977711"/>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561114693"/>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016146094"/>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356173056"/>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658376041"/>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518207321"/>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654826475"/>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423194949"/>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478330276"/>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680467061"/>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263030448"/>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615126170"/>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4176229400"/>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597748649"/>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424709912"/>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829224578"/>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391441752"/>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722721948"/>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002763621"/>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40968409"/>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526723853"/>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6291791"/>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1612098"/>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2182772"/>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0586280"/>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4543046"/>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1633611"/>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224463"/>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4099055"/>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0132618"/>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906251455"/>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7611098"/>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2768940"/>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9745776"/>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3600897"/>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82138361"/>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719192"/>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6893610"/>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6390741"/>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8457588"/>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1849238"/>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594499"/>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1317778"/>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5830345"/>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85206892"/>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32875256"/>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0054600"/>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03433985"/>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5525493"/>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4527547"/>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29166000"/>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33265673"/>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3791403"/>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7078219"/>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5715166"/>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19765681"/>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532280"/>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498340"/>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1403685"/>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6998883"/>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5492646"/>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5614385"/>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6029349"/>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2640234"/>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43467536"/>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3693513"/>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265644"/>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8659235"/>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7978847"/>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0444602"/>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3217062"/>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34593970"/>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4863727"/>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351659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1891943"/>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93108284"/>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9256254"/>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07913382"/>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6110655"/>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9963226"/>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026582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7161792"/>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6723088"/>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3015016"/>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6470385"/>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0960318"/>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18071921"/>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66562070"/>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29088"/>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68304125"/>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4392373"/>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5260220"/>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703610"/>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1560101"/>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5276165"/>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5745525"/>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8924818"/>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06614825"/>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30746520"/>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966800"/>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794244"/>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24066825"/>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2426038"/>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43693596"/>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155879"/>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8813881"/>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4345905"/>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34478601"/>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5079900"/>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2379344"/>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9570715"/>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6023246"/>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552856"/>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7584890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3257334"/>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40936651"/>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5364884"/>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9318092"/>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5538762"/>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79784194"/>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4888995"/>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67541182"/>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7558215"/>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5613821"/>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8754021"/>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33763308"/>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0423083"/>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3906988"/>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0712173"/>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8419990"/>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7309418"/>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8279632"/>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7921443"/>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46232351"/>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9894478"/>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5503868"/>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7017280"/>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6149831"/>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6753164"/>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12476926"/>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0344264"/>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78670064"/>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4488247"/>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184232" y="622300"/>
            <a:ext cx="4094391" cy="276999"/>
          </a:xfrm>
          <a:prstGeom prst="rect">
            <a:avLst/>
          </a:prstGeom>
          <a:noFill/>
        </p:spPr>
        <p:txBody>
          <a:bodyPr wrap="none" rtlCol="0">
            <a:spAutoFit/>
          </a:bodyPr>
          <a:lstStyle/>
          <a:p>
            <a:pPr algn="r"/>
            <a:r>
              <a:rPr lang="en-GB" sz="1200" b="1" noProof="0">
                <a:solidFill>
                  <a:srgbClr val="336E9F"/>
                </a:solidFill>
                <a:latin typeface="Arial"/>
                <a:cs typeface="Arial"/>
              </a:rPr>
              <a:t>East Kent Hospitals University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26280</Words>
  <Application>Microsoft Office PowerPoint</Application>
  <PresentationFormat>Custom</PresentationFormat>
  <Paragraphs>6564</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