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1.9547700000000001E-2</c:v>
                </c:pt>
                <c:pt idx="1">
                  <c:v>1.06067E-2</c:v>
                </c:pt>
                <c:pt idx="2">
                  <c:v>2.33575E-2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0.133076</c:v>
                </c:pt>
                <c:pt idx="1">
                  <c:v>0.18761140000000001</c:v>
                </c:pt>
                <c:pt idx="2">
                  <c:v>9.25792E-2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1.9699399999999999E-2</c:v>
                </c:pt>
                <c:pt idx="1">
                  <c:v>1.55642E-2</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0.94398559999999998</c:v>
                </c:pt>
                <c:pt idx="1">
                  <c:v>0.77446340000000002</c:v>
                </c:pt>
                <c:pt idx="2">
                  <c:v>0.94519330000000001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0.83426840000000002</c:v>
                </c:pt>
                <c:pt idx="1">
                  <c:v>0.69751359999999996</c:v>
                </c:pt>
                <c:pt idx="2">
                  <c:v>0.51552920000000002</c:v>
                </c:pt>
                <c:pt idx="3">
                  <c:v>0.62301439999999997</c:v>
                </c:pt>
                <c:pt idx="4">
                  <c:v>0.6400325</c:v>
                </c:pt>
                <c:pt idx="5">
                  <c:v>0.75351000000000001</c:v>
                </c:pt>
                <c:pt idx="6">
                  <c:v>0.66426629999999998</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1.28684E-2</c:v>
                </c:pt>
                <c:pt idx="2">
                  <c:v>0.2750515</c:v>
                </c:pt>
                <c:pt idx="3">
                  <c:v>0</c:v>
                </c:pt>
                <c:pt idx="5">
                  <c:v>3.93026E-2</c:v>
                </c:pt>
                <c:pt idx="6">
                  <c:v>0</c:v>
                </c:pt>
                <c:pt idx="7">
                  <c:v>0.15326390000000001</c:v>
                </c:pt>
                <c:pt idx="8">
                  <c:v>1.6555999999999999E-3</c:v>
                </c:pt>
                <c:pt idx="10">
                  <c:v>7.3015099999999999E-2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0.13547680000000001</c:v>
                </c:pt>
                <c:pt idx="1">
                  <c:v>0.28387879999999999</c:v>
                </c:pt>
                <c:pt idx="2">
                  <c:v>0.1902102</c:v>
                </c:pt>
                <c:pt idx="3">
                  <c:v>0.32248280000000001</c:v>
                </c:pt>
                <c:pt idx="5">
                  <c:v>0.1551613</c:v>
                </c:pt>
                <c:pt idx="6">
                  <c:v>0.30841980000000002</c:v>
                </c:pt>
                <c:pt idx="7">
                  <c:v>0.21131810000000001</c:v>
                </c:pt>
                <c:pt idx="8">
                  <c:v>0.34616190000000002</c:v>
                </c:pt>
                <c:pt idx="10">
                  <c:v>0.2498708</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3.0254199999999998E-2</c:v>
                </c:pt>
                <c:pt idx="1">
                  <c:v>0</c:v>
                </c:pt>
                <c:pt idx="2">
                  <c:v>0</c:v>
                </c:pt>
                <c:pt idx="3">
                  <c:v>5.44317E-2</c:v>
                </c:pt>
                <c:pt idx="5">
                  <c:v>1.4325900000000001E-2</c:v>
                </c:pt>
                <c:pt idx="6">
                  <c:v>0</c:v>
                </c:pt>
                <c:pt idx="7">
                  <c:v>0</c:v>
                </c:pt>
                <c:pt idx="8">
                  <c:v>2.0703699999999998E-2</c:v>
                </c:pt>
                <c:pt idx="10">
                  <c:v>2.85645E-2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5.7391999999999999E-3</c:v>
                </c:pt>
                <c:pt idx="2">
                  <c:v>1.92091E-2</c:v>
                </c:pt>
                <c:pt idx="3">
                  <c:v>7.1099999999999994E-5</c:v>
                </c:pt>
                <c:pt idx="5">
                  <c:v>3.7700200000000003E-2</c:v>
                </c:pt>
                <c:pt idx="6">
                  <c:v>2.7313899999999999E-2</c:v>
                </c:pt>
                <c:pt idx="7">
                  <c:v>4.9053300000000001E-2</c:v>
                </c:pt>
                <c:pt idx="8">
                  <c:v>5.55369E-2</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0.86801439999999996</c:v>
                </c:pt>
                <c:pt idx="1">
                  <c:v>0.84912810000000005</c:v>
                </c:pt>
                <c:pt idx="2">
                  <c:v>0.92981840000000004</c:v>
                </c:pt>
                <c:pt idx="3">
                  <c:v>0.68407689999999999</c:v>
                </c:pt>
                <c:pt idx="5">
                  <c:v>0.79101759999999999</c:v>
                </c:pt>
                <c:pt idx="6">
                  <c:v>0.80853909999999996</c:v>
                </c:pt>
                <c:pt idx="7">
                  <c:v>0.86091249999999997</c:v>
                </c:pt>
                <c:pt idx="8">
                  <c:v>0.57594199999999995</c:v>
                </c:pt>
                <c:pt idx="10">
                  <c:v>0.86592000000000002</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5.1460899999999997E-2</c:v>
                </c:pt>
                <c:pt idx="1">
                  <c:v>3.0379E-2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0.24918190000000001</c:v>
                </c:pt>
                <c:pt idx="1">
                  <c:v>0.2079937</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0</c:v>
                </c:pt>
                <c:pt idx="1">
                  <c:v>4.88052E-2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0</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0.99999950000000004</c:v>
                </c:pt>
                <c:pt idx="1">
                  <c:v>0.66246309999999997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5.3655099999999997E-2</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0.70597810000000005</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2.0377900000000001E-2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8.7147696999999997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0.82335899999999995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0</c:v>
                </c:pt>
                <c:pt idx="1">
                  <c:v>2.1084200000000001E-2</c:v>
                </c:pt>
                <c:pt idx="2">
                  <c:v>6.8842799999999996E-2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0.14276610000000001</c:v>
                </c:pt>
                <c:pt idx="1">
                  <c:v>0.1586822</c:v>
                </c:pt>
                <c:pt idx="2">
                  <c:v>0.33299899999999999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0</c:v>
                </c:pt>
                <c:pt idx="1">
                  <c:v>0</c:v>
                </c:pt>
                <c:pt idx="2">
                  <c:v>0.1055335</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3.3874799999999997E-2</c:v>
                </c:pt>
                <c:pt idx="1">
                  <c:v>5.3569499999999999E-2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0.83458949999999998</c:v>
                </c:pt>
                <c:pt idx="1">
                  <c:v>0.8647108</c:v>
                </c:pt>
                <c:pt idx="2">
                  <c:v>0.3918025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0.14106830000000001</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c:v>
                </c:pt>
                <c:pt idx="1">
                  <c:v>9.1452900000000004E-2</c:v>
                </c:pt>
                <c:pt idx="2">
                  <c:v>3.33035E-2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0.37596639999999998</c:v>
                </c:pt>
                <c:pt idx="1">
                  <c:v>0.2325498</c:v>
                </c:pt>
                <c:pt idx="2">
                  <c:v>0.2452136</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4.6492100000000001E-2</c:v>
                </c:pt>
                <c:pt idx="1">
                  <c:v>0</c:v>
                </c:pt>
                <c:pt idx="2">
                  <c:v>1.63413E-2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8.1029900000000002E-2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0.34340809999999999</c:v>
                </c:pt>
                <c:pt idx="1">
                  <c:v>0.6318705</c:v>
                </c:pt>
                <c:pt idx="2">
                  <c:v>0.72587840000000003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7.5801800000000003E-2</c:v>
                </c:pt>
                <c:pt idx="1">
                  <c:v>2.31343E-2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0.27313029999999999</c:v>
                </c:pt>
                <c:pt idx="1">
                  <c:v>0.39154800000000001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3.5171300000000003E-2</c:v>
                </c:pt>
                <c:pt idx="1">
                  <c:v>0.28478999999999999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0.52892879999999998</c:v>
                </c:pt>
                <c:pt idx="1">
                  <c:v>0.78680240000000001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0.5066311</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0</c:v>
                </c:pt>
                <c:pt idx="1">
                  <c:v>5.3596100000000001E-2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0.2659029</c:v>
                </c:pt>
                <c:pt idx="1">
                  <c:v>0.34135330000000003</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5.1263400000000001E-2</c:v>
                </c:pt>
                <c:pt idx="1">
                  <c:v>0</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0.29331699999999999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0.52469180000000004</c:v>
                </c:pt>
                <c:pt idx="1">
                  <c:v>0.58006100000000005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0.84920629999999997</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0.5070422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0.67272730000000003</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0.79411759999999998</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0.64788730000000005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0.77464789999999994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0.82352939999999997</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0.93243240000000005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0.95575220000000005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0.9393939</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0.92156859999999996</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0.953125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0.95652170000000003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9.3290899999999996E-2</c:v>
                </c:pt>
                <c:pt idx="1">
                  <c:v>0.2033056</c:v>
                </c:pt>
                <c:pt idx="2">
                  <c:v>7.1260699999999996E-2</c:v>
                </c:pt>
                <c:pt idx="3">
                  <c:v>9.0709600000000001E-2</c:v>
                </c:pt>
                <c:pt idx="4">
                  <c:v>1.82147E-2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0.1756093</c:v>
                </c:pt>
                <c:pt idx="1">
                  <c:v>0.19713140000000001</c:v>
                </c:pt>
                <c:pt idx="2">
                  <c:v>0.18973719999999999</c:v>
                </c:pt>
                <c:pt idx="3">
                  <c:v>0.15561810000000001</c:v>
                </c:pt>
                <c:pt idx="4">
                  <c:v>0.17359440000000001</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1.8409399999999999E-2</c:v>
                </c:pt>
                <c:pt idx="1">
                  <c:v>1.3103099999999999E-2</c:v>
                </c:pt>
                <c:pt idx="2">
                  <c:v>3.6266899999999998E-2</c:v>
                </c:pt>
                <c:pt idx="3">
                  <c:v>1.4611499999999999E-2</c:v>
                </c:pt>
                <c:pt idx="4">
                  <c:v>1.71719E-2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0.92392479999999999</c:v>
                </c:pt>
                <c:pt idx="1">
                  <c:v>0.74637160000000002</c:v>
                </c:pt>
                <c:pt idx="2">
                  <c:v>0.82414779999999999</c:v>
                </c:pt>
                <c:pt idx="3">
                  <c:v>0.89946459999999995</c:v>
                </c:pt>
                <c:pt idx="4">
                  <c:v>0.92755430000000005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0.8245614</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0.96666660000000004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0.67500000000000004</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0.79411759999999998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0.90322579999999997</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0.84444450000000004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0.84210529999999995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0.86885239999999997</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0.83561640000000004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0.85135139999999998</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0.86842109999999995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0.83606559999999996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0.78082189999999996</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0.78666670000000005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0.74418600000000001</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0.8933333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0.91379310000000002</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0.94444439999999996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0.94520550000000003</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0.96825399999999995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0.971831</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0.98181819999999997</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0.9710145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0.94520550000000003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0.83064510000000003</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0.88732390000000005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0.83636359999999998</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0.88405800000000001</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0.86301369999999999</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0.97435899999999998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0.94202900000000001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0.98181819999999997</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0.94029850000000004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0.91071429999999998</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0.94444439999999996</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0.78125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0.93893130000000002</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0.9473684</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0.94915249999999995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0.94594590000000001</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0.86895270000000002</c:v>
                </c:pt>
                <c:pt idx="1">
                  <c:v>0.75808790000000004</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0</c:v>
                </c:pt>
                <c:pt idx="1">
                  <c:v>0</c:v>
                </c:pt>
                <c:pt idx="2">
                  <c:v>1.9334400000000002E-2</c:v>
                </c:pt>
                <c:pt idx="3">
                  <c:v>3.3386100000000002E-2</c:v>
                </c:pt>
                <c:pt idx="4">
                  <c:v>5.9889999999999997E-4</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0.1208847</c:v>
                </c:pt>
                <c:pt idx="1">
                  <c:v>0.16649050000000001</c:v>
                </c:pt>
                <c:pt idx="2">
                  <c:v>0.20762810000000001</c:v>
                </c:pt>
                <c:pt idx="3">
                  <c:v>0.18856580000000001</c:v>
                </c:pt>
                <c:pt idx="4">
                  <c:v>0.10345790000000001</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3.7005999999999997E-2</c:v>
                </c:pt>
                <c:pt idx="2">
                  <c:v>6.07445E-2</c:v>
                </c:pt>
                <c:pt idx="3">
                  <c:v>1.6132199999999999E-2</c:v>
                </c:pt>
                <c:pt idx="4">
                  <c:v>2.0089000000000001E-3</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1.0162600000000001E-2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0.95408369999999998</c:v>
                </c:pt>
                <c:pt idx="1">
                  <c:v>0.92195020000000005</c:v>
                </c:pt>
                <c:pt idx="2">
                  <c:v>0.65769359999999999</c:v>
                </c:pt>
                <c:pt idx="3">
                  <c:v>0.84578249999999999</c:v>
                </c:pt>
                <c:pt idx="4">
                  <c:v>0.93416960000000004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0.90400000000000003</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0.91176469999999998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0.93103449999999999</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0.91304350000000001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0.8676471</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0.9473684</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0.96666660000000004</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0.8767123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0.9210526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0.76859500000000003</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0.77611940000000001</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0.73584910000000003</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0.8208955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0.70588240000000002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0.46666669999999999</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0.48571429999999999</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0.59574470000000002</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0.7428572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0.82352939999999997</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0.94230769999999997</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0.89552240000000005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0.8142857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0.84962400000000005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0.84415580000000001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0.84745760000000003</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0.8767123</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0.81081080000000005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0.8267717</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0.86111110000000002</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0.89285709999999996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0.91176469999999998</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0.86567159999999999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0.70909089999999997</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0.56666669999999997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0.74074070000000003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0.62962960000000001</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0.60606059999999995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0.79699249999999999</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0.81578949999999995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0.7457627</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0.82191780000000003</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0.65333330000000001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0.93693689999999996</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0.93650789999999995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0.90566040000000003</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0.94029850000000004</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0.92063490000000003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0.51748470000000002</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6.44063E-2</c:v>
                </c:pt>
                <c:pt idx="1">
                  <c:v>0</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0.29596630000000002</c:v>
                </c:pt>
                <c:pt idx="1">
                  <c:v>0.328011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1.12318E-2</c:v>
                </c:pt>
                <c:pt idx="1">
                  <c:v>4.6922899999999997E-2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0.93578419999999995</c:v>
                </c:pt>
                <c:pt idx="1">
                  <c:v>0.85736000000000001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0.92857140000000005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0.93103449999999999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0.95714279999999996</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0.94444439999999996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0.9210526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0.9736842</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0.64864860000000002</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0.69565220000000005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0.84210529999999995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0.80952380000000002</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0.77272730000000001</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0.72972970000000004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0.63636360000000003</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0.95833330000000005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0.78260870000000005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0.60606059999999995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0.73333329999999997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0.8823529</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0.78947369999999994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0.84210529999999995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0.68181820000000004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0.90277779999999996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0.90410959999999996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0.91379310000000002</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0.9393939</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0.8783784</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0.82786890000000002</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0.74545450000000002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0.81666669999999997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0.63333329999999999</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0.94444439999999996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0.95238100000000003</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0.95833330000000005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0.53464290000000003</c:v>
                </c:pt>
                <c:pt idx="3">
                  <c:v>0.55331929999999996</c:v>
                </c:pt>
                <c:pt idx="4">
                  <c:v>0.4567504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1.36008E-2</c:v>
                </c:pt>
                <c:pt idx="1">
                  <c:v>3.2533000000000002E-3</c:v>
                </c:pt>
                <c:pt idx="2">
                  <c:v>0</c:v>
                </c:pt>
                <c:pt idx="3">
                  <c:v>0</c:v>
                </c:pt>
                <c:pt idx="4">
                  <c:v>0</c:v>
                </c:pt>
                <c:pt idx="5">
                  <c:v>3.4337699999999999E-2</c:v>
                </c:pt>
                <c:pt idx="6">
                  <c:v>8.3386999999999992E-3</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0.33916420000000003</c:v>
                </c:pt>
                <c:pt idx="1">
                  <c:v>0.4033137</c:v>
                </c:pt>
                <c:pt idx="2">
                  <c:v>0.36761270000000001</c:v>
                </c:pt>
                <c:pt idx="3">
                  <c:v>0.36864140000000001</c:v>
                </c:pt>
                <c:pt idx="4">
                  <c:v>0.40537220000000002</c:v>
                </c:pt>
                <c:pt idx="5">
                  <c:v>0.30991099999999999</c:v>
                </c:pt>
                <c:pt idx="6">
                  <c:v>0.2594166</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5.1457799999999998E-2</c:v>
                </c:pt>
                <c:pt idx="1">
                  <c:v>0</c:v>
                </c:pt>
                <c:pt idx="2">
                  <c:v>0</c:v>
                </c:pt>
                <c:pt idx="3">
                  <c:v>0</c:v>
                </c:pt>
                <c:pt idx="4">
                  <c:v>8.3498199999999995E-2</c:v>
                </c:pt>
                <c:pt idx="5">
                  <c:v>4.593E-4</c:v>
                </c:pt>
                <c:pt idx="6">
                  <c:v>0</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7.7284400000000003E-2</c:v>
                </c:pt>
                <c:pt idx="2">
                  <c:v>9.7744399999999995E-2</c:v>
                </c:pt>
                <c:pt idx="3">
                  <c:v>7.8039300000000006E-2</c:v>
                </c:pt>
                <c:pt idx="4">
                  <c:v>5.43791E-2</c:v>
                </c:pt>
                <c:pt idx="5">
                  <c:v>5.9999999999999997E-7</c:v>
                </c:pt>
                <c:pt idx="6">
                  <c:v>0</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0.88199669999999997</c:v>
                </c:pt>
                <c:pt idx="1">
                  <c:v>0.80336940000000001</c:v>
                </c:pt>
                <c:pt idx="2">
                  <c:v>0.79344049999999999</c:v>
                </c:pt>
                <c:pt idx="3">
                  <c:v>0.83689029999999998</c:v>
                </c:pt>
                <c:pt idx="4">
                  <c:v>0.68541830000000004</c:v>
                </c:pt>
                <c:pt idx="5">
                  <c:v>0.95343140000000004</c:v>
                </c:pt>
                <c:pt idx="6">
                  <c:v>0.88585800000000003</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0.9210526</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0.86363639999999997</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0.90322579999999997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0.94444439999999996</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0.78947369999999994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0.95238100000000003</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0.89655169999999995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0.89230770000000004</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0.80555560000000004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0.89285709999999996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0.77272730000000001</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0.88461540000000005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0.9210526</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0.97499999999999998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0.93023259999999997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0.90163930000000003</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0.751938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0.76315789999999994</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0.71186439999999995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0.7887324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0.8450704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0.54166669999999995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1.8530600000000001E-2</c:v>
                </c:pt>
                <c:pt idx="1">
                  <c:v>9.7303000000000008E-3</c:v>
                </c:pt>
                <c:pt idx="2">
                  <c:v>0.1813507</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0.13099630000000001</c:v>
                </c:pt>
                <c:pt idx="1">
                  <c:v>0.19918540000000001</c:v>
                </c:pt>
                <c:pt idx="2">
                  <c:v>0.32702170000000003</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1.06566E-2</c:v>
                </c:pt>
                <c:pt idx="1">
                  <c:v>2.6718200000000001E-2</c:v>
                </c:pt>
                <c:pt idx="2">
                  <c:v>2.8124199999999999E-2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0.91657350000000004</c:v>
                </c:pt>
                <c:pt idx="1">
                  <c:v>0.67072699999999996</c:v>
                </c:pt>
                <c:pt idx="2">
                  <c:v>0.59459110000000004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0.82499999999999996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0.92682929999999997</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0.73333329999999997</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0.76190480000000005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0.79166669999999995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0.61052629999999997</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0.53846159999999998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0.57446810000000004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0.60714290000000004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0.43333329999999998</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0.54621850000000005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0.55072460000000001</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0.7192982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0.66176469999999998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0.54545460000000001</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0.92553189999999996</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0.90196080000000001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0.88524590000000003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0.89830509999999997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0.73275860000000004</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0.63076929999999998</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0.66071429999999998</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0.76119409999999998</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0.61428570000000005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0.70491800000000004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0.69333330000000004</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0.8142857</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0.65753419999999996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0.51923079999999999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0.61111110000000002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0.52380959999999999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0.47058820000000001</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0.74074070000000003</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0.57575759999999998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0.1099482</c:v>
                </c:pt>
                <c:pt idx="1">
                  <c:v>4.6847800000000002E-2</c:v>
                </c:pt>
                <c:pt idx="2">
                  <c:v>2.12777E-2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0.21214279999999999</c:v>
                </c:pt>
                <c:pt idx="1">
                  <c:v>0.13801279999999999</c:v>
                </c:pt>
                <c:pt idx="2">
                  <c:v>5.0323399999999997E-2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1.0026500000000001E-2</c:v>
                </c:pt>
                <c:pt idx="1">
                  <c:v>0</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0</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0.69061839999999997</c:v>
                </c:pt>
                <c:pt idx="1">
                  <c:v>0.97375370000000006</c:v>
                </c:pt>
                <c:pt idx="2">
                  <c:v>0.94696599999999997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0.6052632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0.69767440000000003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0.490566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0.91791049999999996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0.7763158</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0.93150690000000003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0.86486490000000005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0.92366409999999999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0.88732390000000005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0.94444439999999996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0.92753620000000003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0.83098590000000006</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0.61052629999999997</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0.53448280000000004</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0.77551020000000004</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0.56896550000000001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0.69491519999999996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0.76811589999999996</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0.84444450000000004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0.81578949999999995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0.62222219999999995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0.39130429999999999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0.34782610000000003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0.27272730000000001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0.3333333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9.0454550000000005</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8.8933333999999995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9.0357140999999999</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9.1527776999999997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8.7123288999999993</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0.33783780000000002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0.29411769999999998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0.3125</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0.34782610000000003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0.73812849999999997</c:v>
                </c:pt>
                <c:pt idx="1">
                  <c:v>0.71366030000000003</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4.4299999999999998E-4</c:v>
                </c:pt>
                <c:pt idx="3">
                  <c:v>3.8779599999999997E-2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0.1805563</c:v>
                </c:pt>
                <c:pt idx="1">
                  <c:v>0.18110370000000001</c:v>
                </c:pt>
                <c:pt idx="2">
                  <c:v>0.16769970000000001</c:v>
                </c:pt>
                <c:pt idx="3">
                  <c:v>0.28229539999999997</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2.2468399999999999E-2</c:v>
                </c:pt>
                <c:pt idx="1">
                  <c:v>7.4783299999999997E-2</c:v>
                </c:pt>
                <c:pt idx="2">
                  <c:v>0</c:v>
                </c:pt>
                <c:pt idx="3">
                  <c:v>6.6307500000000005E-2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6.4003000000000004E-2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0.85847280000000004</c:v>
                </c:pt>
                <c:pt idx="1">
                  <c:v>0.80790669999999998</c:v>
                </c:pt>
                <c:pt idx="2">
                  <c:v>0.80248459999999999</c:v>
                </c:pt>
                <c:pt idx="3">
                  <c:v>0.61347160000000001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0.48656450000000001</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1.7907099999999999E-2</c:v>
                </c:pt>
                <c:pt idx="1">
                  <c:v>9.0425099999999994E-2</c:v>
                </c:pt>
                <c:pt idx="2">
                  <c:v>8.1073099999999995E-2</c:v>
                </c:pt>
                <c:pt idx="3">
                  <c:v>0</c:v>
                </c:pt>
                <c:pt idx="4">
                  <c:v>8.8063799999999998E-2</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0.20109050000000001</c:v>
                </c:pt>
                <c:pt idx="1">
                  <c:v>0.22254589999999999</c:v>
                </c:pt>
                <c:pt idx="2">
                  <c:v>0.17004900000000001</c:v>
                </c:pt>
                <c:pt idx="3">
                  <c:v>0.23724310000000001</c:v>
                </c:pt>
                <c:pt idx="4">
                  <c:v>0.25446370000000001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2.3768500000000001E-2</c:v>
                </c:pt>
                <c:pt idx="2">
                  <c:v>1.4928000000000001E-3</c:v>
                </c:pt>
                <c:pt idx="3">
                  <c:v>0.14776739999999999</c:v>
                </c:pt>
                <c:pt idx="4">
                  <c:v>3.0699999999999998E-3</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0.1588511</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0.66592030000000002</c:v>
                </c:pt>
                <c:pt idx="1">
                  <c:v>0.63430310000000001</c:v>
                </c:pt>
                <c:pt idx="2">
                  <c:v>0.89529590000000003</c:v>
                </c:pt>
                <c:pt idx="3">
                  <c:v>0.56699140000000003</c:v>
                </c:pt>
                <c:pt idx="4">
                  <c:v>0.45772380000000001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East Cheshire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125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61</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47417866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33865525"/>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968814688"/>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66617358"/>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3715601"/>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7035418"/>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049378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023107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2799079"/>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814650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641318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2964360"/>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4309572"/>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5259634"/>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067298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431833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636881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626066"/>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4875630"/>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1028618"/>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56152456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15122149"/>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812572964"/>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198578881"/>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36200356"/>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566917230"/>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62250754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90967614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684583174"/>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652648996"/>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97275067"/>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5611618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041121465"/>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02157714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37439613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72699769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22862488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52863151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28707321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317868458"/>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96283084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22275600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38271581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49968986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733626507"/>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41399164"/>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17030276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65415549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281186671"/>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075640139"/>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19943276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61850004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24504126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68721460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83246685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906143178"/>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419440666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192355989"/>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32448981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80419612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84072474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35352852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300562101"/>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Q02. Patient only spoke to primary care professional once or twice before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09734276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381152773"/>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092323177"/>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03321631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5274548" y="622300"/>
            <a:ext cx="2004075"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East Cheshire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373978341"/>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64794882"/>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2879194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69557191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5607255"/>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30092790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191265815"/>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716945870"/>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407410610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047917288"/>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69552977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65828311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972403884"/>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348239410"/>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90243730"/>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58158671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410899428"/>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194512536"/>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175626747"/>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419128156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586941925"/>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69308658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5083766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585256626"/>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10037889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85428855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642239815"/>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0296659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418033580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Q26. Care team reviewed the patient's care plan with them to ensure it was up to date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Q42_4. Patient completely had enough understandable information about their response to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253463939"/>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051137568"/>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72805062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862364987"/>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722921136"/>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007890397"/>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085638571"/>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995434399"/>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57538186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65244151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255886550"/>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184923803"/>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164107199"/>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563019947"/>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386106320"/>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48026479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709898370"/>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457056900"/>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12785190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78162370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840844282"/>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65408756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71665329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893417166"/>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694422176"/>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877462141"/>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02891361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616152452"/>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89332651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124380398"/>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49205018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479174375"/>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462428454"/>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5010452"/>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304643591"/>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934580788"/>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05395512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23466929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525881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4766987"/>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952113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9533076"/>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4428075"/>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83303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223762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7701489"/>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3767518"/>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53122035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754459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6731281"/>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263309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436564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569330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8360770"/>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14492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957210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268517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116347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362818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107476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4308188"/>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625228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0421507"/>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7825808"/>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582445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365590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243957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343368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891904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5066145"/>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560887"/>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275852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856836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213307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297138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2899233"/>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0655209"/>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3710334"/>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027163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0842234"/>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7669773"/>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851927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3192800"/>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0488683"/>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0495922"/>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9284974"/>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090926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8573917"/>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267187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8758420"/>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784987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395020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6339415"/>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816854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3039237"/>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2410521"/>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362154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481773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6494789"/>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4670693"/>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8711218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543575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5636031"/>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116018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2288508"/>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0319695"/>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8820748"/>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9549898"/>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980877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699663"/>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068584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3538434"/>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832208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4801542"/>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6226662"/>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360195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336087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1672363"/>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482154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684161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676110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003342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553484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8057898"/>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4631234"/>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3027297"/>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6801716"/>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204945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7254171"/>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158776"/>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288227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3810337"/>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7492144"/>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498439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4950661"/>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281649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9488876"/>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110965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494742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568481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283818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2887275"/>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1233259"/>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767789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6812032"/>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307990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584107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131305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310175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1635043"/>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9875306"/>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304640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4300815"/>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738211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928963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5040767"/>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0078708"/>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2457471"/>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8948091"/>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729550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5274548" y="622300"/>
            <a:ext cx="2004075" cy="276999"/>
          </a:xfrm>
          <a:prstGeom prst="rect">
            <a:avLst/>
          </a:prstGeom>
          <a:noFill/>
        </p:spPr>
        <p:txBody>
          <a:bodyPr wrap="none" rtlCol="0">
            <a:spAutoFit/>
          </a:bodyPr>
          <a:lstStyle/>
          <a:p>
            <a:pPr algn="r"/>
            <a:r>
              <a:rPr lang="en-GB" sz="1200" b="1" noProof="0">
                <a:solidFill>
                  <a:srgbClr val="336E9F"/>
                </a:solidFill>
                <a:latin typeface="Arial"/>
                <a:cs typeface="Arial"/>
              </a:rPr>
              <a:t>East Cheshire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24589</Words>
  <Application>Microsoft Office PowerPoint</Application>
  <PresentationFormat>Custom</PresentationFormat>
  <Paragraphs>6521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