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5.10952E-2</c:v>
                </c:pt>
                <c:pt idx="1">
                  <c:v>5.38545E-2</c:v>
                </c:pt>
                <c:pt idx="2">
                  <c:v>4.9718699999999998E-2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6.9981100000000004E-2</c:v>
                </c:pt>
                <c:pt idx="1">
                  <c:v>0.10111589999999999</c:v>
                </c:pt>
                <c:pt idx="2">
                  <c:v>4.51277E-2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5.1246899999999998E-2</c:v>
                </c:pt>
                <c:pt idx="1">
                  <c:v>5.8812000000000003E-2</c:v>
                </c:pt>
                <c:pt idx="2">
                  <c:v>2.1088800000000001E-2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0.94489350000000005</c:v>
                </c:pt>
                <c:pt idx="1">
                  <c:v>0.89019429999999999</c:v>
                </c:pt>
                <c:pt idx="2">
                  <c:v>0.95363339999999996</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2.0299000000000001E-2</c:v>
                </c:pt>
                <c:pt idx="1">
                  <c:v>0.1038217</c:v>
                </c:pt>
                <c:pt idx="2">
                  <c:v>0.30478080000000002</c:v>
                </c:pt>
                <c:pt idx="3">
                  <c:v>7.3397999999999996E-3</c:v>
                </c:pt>
                <c:pt idx="4">
                  <c:v>0.1066473</c:v>
                </c:pt>
                <c:pt idx="5">
                  <c:v>6.8484500000000004E-2</c:v>
                </c:pt>
                <c:pt idx="6">
                  <c:v>3.9646899999999999E-2</c:v>
                </c:pt>
                <c:pt idx="7">
                  <c:v>0.1858176</c:v>
                </c:pt>
                <c:pt idx="8">
                  <c:v>6.2426799999999998E-2</c:v>
                </c:pt>
                <c:pt idx="9">
                  <c:v>0.1270742</c:v>
                </c:pt>
                <c:pt idx="10">
                  <c:v>0.10545</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8.5223599999999997E-2</c:v>
                </c:pt>
                <c:pt idx="1">
                  <c:v>0.1019723</c:v>
                </c:pt>
                <c:pt idx="2">
                  <c:v>0.1307517</c:v>
                </c:pt>
                <c:pt idx="3">
                  <c:v>0.21546789999999999</c:v>
                </c:pt>
                <c:pt idx="4">
                  <c:v>0.17542079999999999</c:v>
                </c:pt>
                <c:pt idx="5">
                  <c:v>9.6797400000000006E-2</c:v>
                </c:pt>
                <c:pt idx="6">
                  <c:v>0.1101968</c:v>
                </c:pt>
                <c:pt idx="7">
                  <c:v>0.1462106</c:v>
                </c:pt>
                <c:pt idx="8">
                  <c:v>0.2246195</c:v>
                </c:pt>
                <c:pt idx="9">
                  <c:v>0.18690499999999999</c:v>
                </c:pt>
                <c:pt idx="10">
                  <c:v>0.185001</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5.5380800000000001E-2</c:v>
                </c:pt>
                <c:pt idx="1">
                  <c:v>4.1352600000000003E-2</c:v>
                </c:pt>
                <c:pt idx="2">
                  <c:v>2.0758200000000001E-2</c:v>
                </c:pt>
                <c:pt idx="3">
                  <c:v>0.1079392</c:v>
                </c:pt>
                <c:pt idx="4">
                  <c:v>7.7761999999999998E-2</c:v>
                </c:pt>
                <c:pt idx="5">
                  <c:v>4.3507799999999999E-2</c:v>
                </c:pt>
                <c:pt idx="6">
                  <c:v>6.2739799999999998E-2</c:v>
                </c:pt>
                <c:pt idx="7">
                  <c:v>1.50156E-2</c:v>
                </c:pt>
                <c:pt idx="8">
                  <c:v>8.1474900000000003E-2</c:v>
                </c:pt>
                <c:pt idx="9">
                  <c:v>9.7607100000000002E-2</c:v>
                </c:pt>
                <c:pt idx="10">
                  <c:v>6.0999499999999998E-2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0.933257</c:v>
                </c:pt>
                <c:pt idx="1">
                  <c:v>0.89168700000000001</c:v>
                </c:pt>
                <c:pt idx="2">
                  <c:v>0.89982289999999998</c:v>
                </c:pt>
                <c:pt idx="3">
                  <c:v>0.8246059</c:v>
                </c:pt>
                <c:pt idx="4">
                  <c:v>0.85623210000000005</c:v>
                </c:pt>
                <c:pt idx="5">
                  <c:v>0.89411680000000004</c:v>
                </c:pt>
                <c:pt idx="6">
                  <c:v>0.85853539999999995</c:v>
                </c:pt>
                <c:pt idx="7">
                  <c:v>0.87979750000000001</c:v>
                </c:pt>
                <c:pt idx="8">
                  <c:v>0.75549350000000004</c:v>
                </c:pt>
                <c:pt idx="9">
                  <c:v>0.85252340000000004</c:v>
                </c:pt>
                <c:pt idx="10">
                  <c:v>0.8813221</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0.1283281</c:v>
                </c:pt>
                <c:pt idx="1">
                  <c:v>8.5993200000000006E-2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0.11346729999999999</c:v>
                </c:pt>
                <c:pt idx="1">
                  <c:v>9.6765199999999996E-2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5.8846999999999997E-2</c:v>
                </c:pt>
                <c:pt idx="1">
                  <c:v>0.1044195</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0.86028789999999999</c:v>
                </c:pt>
                <c:pt idx="1">
                  <c:v>0.86668020000000001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0.1986504</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0.41598740000000001</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0.1653733</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9.0089863999999995</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3.6874299999999999E-2</c:v>
                </c:pt>
                <c:pt idx="1">
                  <c:v>6.0934599999999998E-2</c:v>
                </c:pt>
                <c:pt idx="2">
                  <c:v>0.12713820000000001</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6.4859700000000006E-2</c:v>
                </c:pt>
                <c:pt idx="1">
                  <c:v>7.8981300000000004E-2</c:v>
                </c:pt>
                <c:pt idx="2">
                  <c:v>0.21640809999999999</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3.3005399999999997E-2</c:v>
                </c:pt>
                <c:pt idx="1">
                  <c:v>3.1803900000000003E-2</c:v>
                </c:pt>
                <c:pt idx="2">
                  <c:v>0.1638289</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0.90354460000000003</c:v>
                </c:pt>
                <c:pt idx="1">
                  <c:v>0.89902009999999999</c:v>
                </c:pt>
                <c:pt idx="2">
                  <c:v>0.37186979999999997</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6.3187199999999999E-2</c:v>
                </c:pt>
                <c:pt idx="1">
                  <c:v>0.14663390000000001</c:v>
                </c:pt>
                <c:pt idx="2">
                  <c:v>9.9208900000000003E-2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0.21858759999999999</c:v>
                </c:pt>
                <c:pt idx="1">
                  <c:v>0.122188</c:v>
                </c:pt>
                <c:pt idx="2">
                  <c:v>0.1134028</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0.1251815</c:v>
                </c:pt>
                <c:pt idx="1">
                  <c:v>4.5233099999999998E-2</c:v>
                </c:pt>
                <c:pt idx="2">
                  <c:v>8.2246700000000006E-2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0.4332722</c:v>
                </c:pt>
                <c:pt idx="1">
                  <c:v>0.83003539999999998</c:v>
                </c:pt>
                <c:pt idx="2">
                  <c:v>0.69569309999999995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0.14454819999999999</c:v>
                </c:pt>
                <c:pt idx="1">
                  <c:v>9.5589400000000005E-2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0.13563749999999999</c:v>
                </c:pt>
                <c:pt idx="1">
                  <c:v>0.24663769999999999</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0.1039177</c:v>
                </c:pt>
                <c:pt idx="1">
                  <c:v>0.35724519999999998</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0.55172969999999999</c:v>
                </c:pt>
                <c:pt idx="1">
                  <c:v>0.44706269999999998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4.7305E-2</c:v>
                </c:pt>
                <c:pt idx="1">
                  <c:v>0.13717760000000001</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0.1351714</c:v>
                </c:pt>
                <c:pt idx="1">
                  <c:v>0.17419029999999999</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0.1166291</c:v>
                </c:pt>
                <c:pt idx="1">
                  <c:v>8.1071699999999997E-2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0.73189349999999997</c:v>
                </c:pt>
                <c:pt idx="1">
                  <c:v>0.64325529999999997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0.85667749999999998</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0.84894259999999999</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0.86196320000000004</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0.81651379999999996</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0.8301887</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0.89576549999999999</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0.86350150000000003</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0.88753800000000005</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0.84403669999999997</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0.87658230000000004</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0.95317730000000001</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0.93597560000000002</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0.96153840000000002</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0.93290729999999999</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0.92592589999999997</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0.13732849999999999</c:v>
                </c:pt>
                <c:pt idx="1">
                  <c:v>0.2558917</c:v>
                </c:pt>
                <c:pt idx="2">
                  <c:v>0.12329560000000001</c:v>
                </c:pt>
                <c:pt idx="3">
                  <c:v>0.13271810000000001</c:v>
                </c:pt>
                <c:pt idx="4">
                  <c:v>6.1413700000000002E-2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8.7534299999999995E-2</c:v>
                </c:pt>
                <c:pt idx="1">
                  <c:v>9.1959100000000002E-2</c:v>
                </c:pt>
                <c:pt idx="2">
                  <c:v>8.5667300000000002E-2</c:v>
                </c:pt>
                <c:pt idx="3">
                  <c:v>7.1601100000000001E-2</c:v>
                </c:pt>
                <c:pt idx="4">
                  <c:v>8.7196399999999993E-2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6.2447000000000003E-2</c:v>
                </c:pt>
                <c:pt idx="1">
                  <c:v>6.5689300000000006E-2</c:v>
                </c:pt>
                <c:pt idx="2">
                  <c:v>8.83018E-2</c:v>
                </c:pt>
                <c:pt idx="3">
                  <c:v>5.6619999999999997E-2</c:v>
                </c:pt>
                <c:pt idx="4">
                  <c:v>6.0370899999999998E-2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0.76821170000000005</c:v>
                </c:pt>
                <c:pt idx="1">
                  <c:v>0.73168250000000001</c:v>
                </c:pt>
                <c:pt idx="2">
                  <c:v>0.79406540000000003</c:v>
                </c:pt>
                <c:pt idx="3">
                  <c:v>0.84452459999999996</c:v>
                </c:pt>
                <c:pt idx="4">
                  <c:v>0.82539090000000004</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0.8125</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0.79888269999999995</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0.81182799999999999</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0.77464789999999994</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0.76923079999999999</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0.69026549999999998</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0.67045460000000001</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0.74377230000000005</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0.69026549999999998</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0.74647889999999995</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0.78663240000000001</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0.78294580000000003</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0.76030929999999997</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0.79338839999999999</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0.7457627</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0.7642487</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0.7564767</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0.78010469999999998</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0.73829199999999995</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0.69846149999999996</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0.74930359999999996</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0.7818697</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0.79501379999999999</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0.76764710000000003</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0.93442619999999998</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0.95833330000000005</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0.95136779999999999</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0.92097260000000003</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0.92971250000000005</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0.7861842</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0.82440480000000005</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0.81707320000000005</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0.81345559999999995</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0.81528659999999997</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0.97324409999999995</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0.9704142</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0.96774190000000004</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0.96460179999999995</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0.95555559999999995</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0.87544480000000002</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0.88461540000000005</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0.88590599999999997</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0.91076919999999995</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0.89632109999999998</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0.9300292</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0.93121699999999996</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0.8913044</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0.93085099999999998</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0.94721409999999995</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2.86707E-2</c:v>
                </c:pt>
                <c:pt idx="1">
                  <c:v>3.89223E-2</c:v>
                </c:pt>
                <c:pt idx="2">
                  <c:v>6.3267599999999993E-2</c:v>
                </c:pt>
                <c:pt idx="3">
                  <c:v>8.1182099999999993E-2</c:v>
                </c:pt>
                <c:pt idx="4">
                  <c:v>2.7346100000000002E-2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5.82663E-2</c:v>
                </c:pt>
                <c:pt idx="1">
                  <c:v>8.0567799999999995E-2</c:v>
                </c:pt>
                <c:pt idx="2">
                  <c:v>0.1197617</c:v>
                </c:pt>
                <c:pt idx="3">
                  <c:v>9.2973799999999995E-2</c:v>
                </c:pt>
                <c:pt idx="4">
                  <c:v>4.9963500000000001E-2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1.9368E-2</c:v>
                </c:pt>
                <c:pt idx="1">
                  <c:v>7.9967300000000005E-2</c:v>
                </c:pt>
                <c:pt idx="2">
                  <c:v>0.1046778</c:v>
                </c:pt>
                <c:pt idx="3">
                  <c:v>6.3928100000000002E-2</c:v>
                </c:pt>
                <c:pt idx="4">
                  <c:v>2.87561E-2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0.92545239999999995</c:v>
                </c:pt>
                <c:pt idx="1">
                  <c:v>0.87772899999999998</c:v>
                </c:pt>
                <c:pt idx="2">
                  <c:v>0.81935190000000002</c:v>
                </c:pt>
                <c:pt idx="3">
                  <c:v>0.81107390000000001</c:v>
                </c:pt>
                <c:pt idx="4">
                  <c:v>0.92927579999999999</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0.81172840000000002</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0.82991199999999998</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0.85294119999999995</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0.84070800000000001</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0.81987580000000004</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0.85754980000000003</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0.83636359999999998</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0.86125649999999998</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0.84155849999999999</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0.84401110000000001</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0.73248409999999997</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0.74498569999999997</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0.78048779999999995</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0.72463770000000005</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0.76380369999999997</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0.56983240000000002</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0.59444450000000004</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0.60818709999999998</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0.77372260000000004</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0.82958200000000004</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0.84590169999999998</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0.85843369999999997</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0.90259739999999999</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0.80979829999999997</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0.79166669999999995</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0.78763439999999996</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0.8026316</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0.83333330000000005</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0.8348624</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0.83055559999999995</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0.82708930000000003</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0.83898309999999998</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0.87349399999999999</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0.7719298</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0.78421050000000003</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0.79234979999999999</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0.80500000000000005</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0.81176470000000001</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0.81196579999999996</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0.7915567</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0.83464570000000005</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0.81462140000000005</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0.82913170000000003</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0.90277779999999996</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0.93949039999999995</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0.94155840000000002</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0.93292679999999995</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0.92617450000000001</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0.1474946</c:v>
                </c:pt>
                <c:pt idx="1">
                  <c:v>9.1006799999999999E-2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0.12978980000000001</c:v>
                </c:pt>
                <c:pt idx="1">
                  <c:v>0.1214829</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9.4320100000000004E-2</c:v>
                </c:pt>
                <c:pt idx="1">
                  <c:v>0.15018690000000001</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0.7862074</c:v>
                </c:pt>
                <c:pt idx="1">
                  <c:v>0.71066169999999995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0.99319729999999995</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1</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0.98648650000000004</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1</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0.96703300000000003</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0.94708999999999999</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0.94791669999999995</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0.96713610000000005</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0.93048129999999996</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0.7421875</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0.65972220000000004</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0.68067230000000001</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0.61111110000000002</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0.66115699999999999</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0.79850750000000004</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0.73333329999999997</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0.72950820000000005</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0.6965517</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0.73983739999999998</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0.72868219999999995</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0.74324319999999999</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0.74193549999999997</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0.69333330000000004</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0.69354839999999995</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0.66990289999999997</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0.70434779999999997</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0.76415089999999997</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0.7421875</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0.70476190000000005</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0.81617649999999997</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0.8026316</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0.84251969999999998</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0.7302632</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0.76612899999999995</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0.89119170000000003</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0.90163930000000003</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0.87362640000000003</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0.9014778</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0.93582889999999996</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0.88372090000000003</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0.86526950000000002</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0.84750740000000002</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0.83183180000000001</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0.87234040000000002</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0.93023259999999997</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0.88513509999999995</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0.90163930000000003</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0.81506849999999997</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0.86065570000000002</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0.1101476</c:v>
                </c:pt>
                <c:pt idx="1">
                  <c:v>0.1191284</c:v>
                </c:pt>
                <c:pt idx="2">
                  <c:v>8.1267900000000004E-2</c:v>
                </c:pt>
                <c:pt idx="3">
                  <c:v>4.2093800000000001E-2</c:v>
                </c:pt>
                <c:pt idx="4">
                  <c:v>5.9415900000000001E-2</c:v>
                </c:pt>
                <c:pt idx="5">
                  <c:v>0.1203226</c:v>
                </c:pt>
                <c:pt idx="6">
                  <c:v>8.5153499999999993E-2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0.1460707</c:v>
                </c:pt>
                <c:pt idx="1">
                  <c:v>0.17156360000000001</c:v>
                </c:pt>
                <c:pt idx="2">
                  <c:v>0.15832289999999999</c:v>
                </c:pt>
                <c:pt idx="3">
                  <c:v>0.15781139999999999</c:v>
                </c:pt>
                <c:pt idx="4">
                  <c:v>0.16887720000000001</c:v>
                </c:pt>
                <c:pt idx="5">
                  <c:v>0.13794110000000001</c:v>
                </c:pt>
                <c:pt idx="6">
                  <c:v>0.1162171</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0.14800459999999999</c:v>
                </c:pt>
                <c:pt idx="1">
                  <c:v>9.6712400000000004E-2</c:v>
                </c:pt>
                <c:pt idx="2">
                  <c:v>0.10068299999999999</c:v>
                </c:pt>
                <c:pt idx="3">
                  <c:v>8.7987700000000002E-2</c:v>
                </c:pt>
                <c:pt idx="4">
                  <c:v>0.2017457</c:v>
                </c:pt>
                <c:pt idx="5">
                  <c:v>8.6444300000000002E-2</c:v>
                </c:pt>
                <c:pt idx="6">
                  <c:v>6.6383300000000006E-2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0.76242109999999996</c:v>
                </c:pt>
                <c:pt idx="1">
                  <c:v>0.69244249999999996</c:v>
                </c:pt>
                <c:pt idx="2">
                  <c:v>0.69360500000000003</c:v>
                </c:pt>
                <c:pt idx="3">
                  <c:v>0.73941429999999997</c:v>
                </c:pt>
                <c:pt idx="4">
                  <c:v>0.65749089999999999</c:v>
                </c:pt>
                <c:pt idx="5">
                  <c:v>0.83845530000000001</c:v>
                </c:pt>
                <c:pt idx="6">
                  <c:v>0.86963599999999996</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0.93984959999999995</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0.9072848</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0.90400000000000003</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0.86577179999999998</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0.87096770000000001</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0.84482760000000001</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0.87786260000000005</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0.88118810000000003</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0.82926829999999996</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0.8396226</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0.84357539999999998</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0.86633660000000001</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0.89729729999999996</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0.92500000000000004</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0.85454549999999996</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0.9014084</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0.79220780000000002</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0.86956520000000004</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0.82608689999999996</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0.81818179999999996</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0.76785709999999996</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0.82142859999999995</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0.95744680000000004</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0.80519479999999999</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0.88461540000000005</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0.87912089999999998</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0.90109890000000004</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0.91011240000000004</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0.85353540000000006</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0.91351349999999998</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0.86432160000000002</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0.89247310000000002</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0.90909090000000004</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0.91666669999999995</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0.88493149999999998</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0.86792449999999999</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0.87988829999999996</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0.89855070000000004</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0.8676471</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0.78333339999999996</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0.75438590000000005</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5.3913200000000001E-2</c:v>
                </c:pt>
                <c:pt idx="1">
                  <c:v>5.7845300000000002E-2</c:v>
                </c:pt>
                <c:pt idx="2">
                  <c:v>0.25949119999999998</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6.0231199999999999E-2</c:v>
                </c:pt>
                <c:pt idx="1">
                  <c:v>0.10295550000000001</c:v>
                </c:pt>
                <c:pt idx="2">
                  <c:v>0.1707407</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4.6039099999999999E-2</c:v>
                </c:pt>
                <c:pt idx="1">
                  <c:v>7.4833200000000002E-2</c:v>
                </c:pt>
                <c:pt idx="2">
                  <c:v>0.1062647</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0.92649340000000002</c:v>
                </c:pt>
                <c:pt idx="1">
                  <c:v>0.8246443</c:v>
                </c:pt>
                <c:pt idx="2">
                  <c:v>0.81076269999999995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0.90909090000000004</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0.85555550000000002</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0.88297870000000001</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0.88586960000000003</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0.83919600000000005</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0.86170210000000003</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0.57854410000000001</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0.55902779999999996</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0.58823530000000002</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0.57807310000000001</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0.64794010000000002</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0.62580650000000004</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0.5933735</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0.59687500000000004</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0.64564560000000004</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0.64951769999999998</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0.89919349999999998</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0.90441179999999999</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0.90530299999999997</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0.87725629999999999</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0.91970799999999997</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0.73837209999999998</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0.79510700000000001</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0.75218660000000004</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0.80625000000000002</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0.78018580000000004</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0.76404490000000003</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0.77681160000000005</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0.77260269999999998</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0.7829912</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0.41208790000000001</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0.54666669999999995</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0.64347829999999995</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0.66447369999999994</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0.64963499999999996</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0.60810810000000004</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0.64341090000000001</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0.16688359999999999</c:v>
                </c:pt>
                <c:pt idx="1">
                  <c:v>8.8825399999999999E-2</c:v>
                </c:pt>
                <c:pt idx="2">
                  <c:v>4.25525E-2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9.8271899999999995E-2</c:v>
                </c:pt>
                <c:pt idx="1">
                  <c:v>6.8909300000000007E-2</c:v>
                </c:pt>
                <c:pt idx="2">
                  <c:v>2.9048600000000001E-2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6.6961900000000005E-2</c:v>
                </c:pt>
                <c:pt idx="1">
                  <c:v>2.71255E-2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0.76319190000000003</c:v>
                </c:pt>
                <c:pt idx="1">
                  <c:v>0.92478700000000003</c:v>
                </c:pt>
                <c:pt idx="2">
                  <c:v>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0.6176471</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0.63291140000000001</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0.65822789999999998</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0.671875</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0.73577239999999999</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0.94350279999999997</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0.92125979999999996</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0.92021269999999999</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0.90078329999999995</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0.9014084</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0.94117649999999997</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0.91978610000000005</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0.92682929999999997</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0.93817200000000001</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0.90406980000000003</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0.66296299999999997</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0.67986800000000003</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0.73103450000000003</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0.75796180000000002</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0.70833330000000005</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0.8486842</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0.75352110000000005</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0.87577640000000001</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0.88636360000000003</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0.83435579999999998</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0.38297870000000001</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0.3676471</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0.51515149999999998</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0.41095890000000002</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0.4366197</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9.1111106999999993</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8.9837837</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9.0978259999999995</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9.0656166000000002</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9.0469208000000005</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0.32967030000000003</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0.34529149999999997</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0.2910798</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0.29816510000000002</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0.3743842</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2.7070799999999999E-2</c:v>
                </c:pt>
                <c:pt idx="1">
                  <c:v>3.3556900000000001E-2</c:v>
                </c:pt>
                <c:pt idx="2">
                  <c:v>4.3207599999999999E-2</c:v>
                </c:pt>
                <c:pt idx="3">
                  <c:v>0.10592849999999999</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8.1111199999999994E-2</c:v>
                </c:pt>
                <c:pt idx="1">
                  <c:v>8.3295400000000006E-2</c:v>
                </c:pt>
                <c:pt idx="2">
                  <c:v>8.2170699999999999E-2</c:v>
                </c:pt>
                <c:pt idx="3">
                  <c:v>0.14799760000000001</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7.2191000000000005E-2</c:v>
                </c:pt>
                <c:pt idx="1">
                  <c:v>0.12368750000000001</c:v>
                </c:pt>
                <c:pt idx="2">
                  <c:v>3.8961900000000001E-2</c:v>
                </c:pt>
                <c:pt idx="3">
                  <c:v>0.1334564</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0.87251270000000003</c:v>
                </c:pt>
                <c:pt idx="1">
                  <c:v>0.82954280000000002</c:v>
                </c:pt>
                <c:pt idx="2">
                  <c:v>0.89861150000000001</c:v>
                </c:pt>
                <c:pt idx="3">
                  <c:v>0.61079090000000003</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7.1931700000000001E-2</c:v>
                </c:pt>
                <c:pt idx="1">
                  <c:v>0.14272789999999999</c:v>
                </c:pt>
                <c:pt idx="2">
                  <c:v>0.1249907</c:v>
                </c:pt>
                <c:pt idx="3">
                  <c:v>4.2092900000000003E-2</c:v>
                </c:pt>
                <c:pt idx="4">
                  <c:v>0.1525965</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9.3041299999999993E-2</c:v>
                </c:pt>
                <c:pt idx="1">
                  <c:v>0.1179402</c:v>
                </c:pt>
                <c:pt idx="2">
                  <c:v>8.2213800000000004E-2</c:v>
                </c:pt>
                <c:pt idx="3">
                  <c:v>0.1116313</c:v>
                </c:pt>
                <c:pt idx="4">
                  <c:v>0.12539829999999999</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3.8997799999999999E-2</c:v>
                </c:pt>
                <c:pt idx="1">
                  <c:v>7.6071399999999997E-2</c:v>
                </c:pt>
                <c:pt idx="2">
                  <c:v>4.5410499999999999E-2</c:v>
                </c:pt>
                <c:pt idx="3">
                  <c:v>0.21057319999999999</c:v>
                </c:pt>
                <c:pt idx="4">
                  <c:v>6.7602700000000002E-2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0.78488919999999995</c:v>
                </c:pt>
                <c:pt idx="1">
                  <c:v>0.80324930000000005</c:v>
                </c:pt>
                <c:pt idx="2">
                  <c:v>0.91735330000000004</c:v>
                </c:pt>
                <c:pt idx="3">
                  <c:v>0.65605610000000003</c:v>
                </c:pt>
                <c:pt idx="4">
                  <c:v>0.64941249999999995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Dorset County Hospital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369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662</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56</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2544017721"/>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720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662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369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4031769533"/>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306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369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2882990968"/>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369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400686889"/>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338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19</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369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99778927"/>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75073580"/>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82556408"/>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37202934"/>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09762885"/>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6089678"/>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05210114"/>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63674190"/>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94945938"/>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16197474"/>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37162408"/>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79879862"/>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21664479"/>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51145261"/>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14842559"/>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04287954"/>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2670723250"/>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1305829122"/>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605659450"/>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717596380"/>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847026019"/>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4166721743"/>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100%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1592624208"/>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146415901"/>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2398321018"/>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1607675198"/>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1985400118"/>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3355295255"/>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55%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4255770194"/>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3558646084"/>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4207532355"/>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3837377165"/>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3169609166"/>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1429910734"/>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2994176967"/>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4215273053"/>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924068055"/>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1948040449"/>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2120095208"/>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1800072252"/>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3934190745"/>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3097470465"/>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998619564"/>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4008809038"/>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2968126569"/>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2369660536"/>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388589017"/>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611446640"/>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3212802959"/>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1722697142"/>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1849265585"/>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3442235873"/>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1763903079"/>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298650241"/>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90134686"/>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3151822045"/>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1001311892"/>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676043099"/>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2174186063"/>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Q20. Treatment options were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Q22. Family and/or carers were definitely involved as much as the patient wanted them to be in decisions about treatment options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Q28. Patient definitely got the right level of support for their overall health and well being from hospital staff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Q29. Patient was offered information about how to get financial help or benefits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Q39. Patient was always able to discuss worries and fears with hospital staff while being treated as an outpatient or day case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Q45. Patient was always offered practical advice on dealing with any immediate side effects from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Q48. Patient was definitely able to discuss options for managing the impact of any long-term side effects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Q49. Care team gave family, or someone close, all the information needed to help care for the patient at home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72575717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Q50. During treatment, the patient definitely got enough care and support at home from community or voluntary services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7654969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Q51. Patient definitely received the help or support needed from their GP practice since their cancer diagnosis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55%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01993936"/>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1146796272"/>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2707054434"/>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2314312700"/>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3149904009"/>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703605" y="622300"/>
            <a:ext cx="3575018"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Dorset County Hospital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3087174397"/>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2422301227"/>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1781440204"/>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3234783214"/>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1869461306"/>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2654072612"/>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2628531595"/>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398722751"/>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3346624079"/>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2118027325"/>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2440705556"/>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1830136514"/>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1169256399"/>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2067982678"/>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2152623498"/>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2672044351"/>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2851047581"/>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1694363803"/>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3498873705"/>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151846274"/>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3708746583"/>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4081117201"/>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3420275863"/>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1254591250"/>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544725"/>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4146789451"/>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4012520095"/>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1421624044"/>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1981618194"/>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Q12. Patient was told they could have a family member, carer or friend with them when told diagnosis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282369587"/>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4119357433"/>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1198320183"/>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474024344"/>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997162005"/>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2543663059"/>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1671001348"/>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2216669395"/>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356007463"/>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750088094"/>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3531756127"/>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4020985426"/>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254580947"/>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2522056230"/>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512055218"/>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1405485082"/>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1853984846"/>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2723933972"/>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3136068115"/>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2808190197"/>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3162804936"/>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1264177418"/>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585475493"/>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2079790683"/>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4184119965"/>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2669709304"/>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2765913348"/>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3438292189"/>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942872920"/>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3464705997"/>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1483498503"/>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841446870"/>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942997886"/>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1853341635"/>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643485654"/>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2038682253"/>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858588959"/>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1906283154"/>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39608369"/>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55709335"/>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13320687"/>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22219174"/>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13919274"/>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92740078"/>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30907508"/>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09314788"/>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64064717"/>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201384534"/>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11710197"/>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47668808"/>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48528642"/>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57855107"/>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79826981"/>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59185683"/>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3807179"/>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34700865"/>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67894191"/>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55393100"/>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39098687"/>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81926313"/>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24920930"/>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35801379"/>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37199415"/>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79118502"/>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5796734"/>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22453054"/>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78233467"/>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65606576"/>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73200223"/>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95782753"/>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27140335"/>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71223825"/>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19967780"/>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92637470"/>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21349029"/>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2658866"/>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91699941"/>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16312318"/>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99449768"/>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01145308"/>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24155270"/>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92350901"/>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70400910"/>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61923636"/>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53238615"/>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44767154"/>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73737544"/>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49162779"/>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66974676"/>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3004367"/>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71304944"/>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26910640"/>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20484887"/>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64616330"/>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71695571"/>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1245480"/>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01421835"/>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31378085"/>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40353313"/>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24307691"/>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42520137"/>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85996555"/>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60731804"/>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51589599"/>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16876283"/>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62128705"/>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25894440"/>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51699449"/>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87219381"/>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7225904"/>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96367473"/>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27027994"/>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07371365"/>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55347340"/>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93757205"/>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95387365"/>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11873719"/>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98333272"/>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94339831"/>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30847035"/>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55368319"/>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17791550"/>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85180901"/>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87002167"/>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29339752"/>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400999"/>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09757950"/>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51650215"/>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97401626"/>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76868582"/>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11520671"/>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65883184"/>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5703375"/>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34729824"/>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75500560"/>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30302858"/>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99107024"/>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69310077"/>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16683061"/>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70301487"/>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88600984"/>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5740924"/>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95435802"/>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75651937"/>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77161618"/>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27124003"/>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22365494"/>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36434459"/>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5108352"/>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36792413"/>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80216147"/>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0775587"/>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46915094"/>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89207950"/>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88711071"/>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5249026"/>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96912075"/>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34703035"/>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24211095"/>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32695801"/>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703605" y="622300"/>
            <a:ext cx="3575018" cy="276999"/>
          </a:xfrm>
          <a:prstGeom prst="rect">
            <a:avLst/>
          </a:prstGeom>
          <a:noFill/>
        </p:spPr>
        <p:txBody>
          <a:bodyPr wrap="none" rtlCol="0">
            <a:spAutoFit/>
          </a:bodyPr>
          <a:lstStyle/>
          <a:p>
            <a:pPr algn="r"/>
            <a:r>
              <a:rPr lang="en-GB" sz="1200" b="1" noProof="0">
                <a:solidFill>
                  <a:srgbClr val="336E9F"/>
                </a:solidFill>
                <a:latin typeface="Arial"/>
                <a:cs typeface="Arial"/>
              </a:rPr>
              <a:t>Dorset County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25696</Words>
  <Application>Microsoft Office PowerPoint</Application>
  <PresentationFormat>Custom</PresentationFormat>
  <Paragraphs>6522</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2026-06-26T16:09:00Z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