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4.5845200000000003E-2</c:v>
                </c:pt>
                <c:pt idx="1">
                  <c:v>4.6122000000000003E-2</c:v>
                </c:pt>
                <c:pt idx="2">
                  <c:v>4.4581500000000003E-2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8.0480999999999997E-2</c:v>
                </c:pt>
                <c:pt idx="1">
                  <c:v>0.1165808</c:v>
                </c:pt>
                <c:pt idx="2">
                  <c:v>5.5402E-2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4.59969E-2</c:v>
                </c:pt>
                <c:pt idx="1">
                  <c:v>5.1079600000000003E-2</c:v>
                </c:pt>
                <c:pt idx="2">
                  <c:v>1.59516E-2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0.93417269999999997</c:v>
                </c:pt>
                <c:pt idx="1">
                  <c:v>0.88300149999999999</c:v>
                </c:pt>
                <c:pt idx="2">
                  <c:v>0.9848249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0.62614559999999997</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1.3838E-2</c:v>
                </c:pt>
                <c:pt idx="1">
                  <c:v>8.6292099999999997E-2</c:v>
                </c:pt>
                <c:pt idx="2">
                  <c:v>0.28606419999999999</c:v>
                </c:pt>
                <c:pt idx="3">
                  <c:v>0</c:v>
                </c:pt>
                <c:pt idx="4">
                  <c:v>5.90643E-2</c:v>
                </c:pt>
                <c:pt idx="5">
                  <c:v>6.0641399999999998E-2</c:v>
                </c:pt>
                <c:pt idx="6">
                  <c:v>2.0306500000000002E-2</c:v>
                </c:pt>
                <c:pt idx="7">
                  <c:v>0.16335069999999999</c:v>
                </c:pt>
                <c:pt idx="8">
                  <c:v>8.4457000000000004E-3</c:v>
                </c:pt>
                <c:pt idx="9">
                  <c:v>7.7424400000000004E-2</c:v>
                </c:pt>
                <c:pt idx="10">
                  <c:v>0.1008679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9.8145700000000002E-2</c:v>
                </c:pt>
                <c:pt idx="1">
                  <c:v>0.1370314</c:v>
                </c:pt>
                <c:pt idx="2">
                  <c:v>0.1681848</c:v>
                </c:pt>
                <c:pt idx="3">
                  <c:v>0.31622040000000001</c:v>
                </c:pt>
                <c:pt idx="4">
                  <c:v>0.27058690000000002</c:v>
                </c:pt>
                <c:pt idx="5">
                  <c:v>0.11248370000000001</c:v>
                </c:pt>
                <c:pt idx="6">
                  <c:v>0.1488776</c:v>
                </c:pt>
                <c:pt idx="7">
                  <c:v>0.19114439999999999</c:v>
                </c:pt>
                <c:pt idx="8">
                  <c:v>0.33258159999999998</c:v>
                </c:pt>
                <c:pt idx="9">
                  <c:v>0.28620449999999997</c:v>
                </c:pt>
                <c:pt idx="10">
                  <c:v>0.19416530000000001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4.8919799999999999E-2</c:v>
                </c:pt>
                <c:pt idx="1">
                  <c:v>2.38231E-2</c:v>
                </c:pt>
                <c:pt idx="2">
                  <c:v>2.0417E-3</c:v>
                </c:pt>
                <c:pt idx="3">
                  <c:v>5.75629E-2</c:v>
                </c:pt>
                <c:pt idx="4">
                  <c:v>3.0178900000000002E-2</c:v>
                </c:pt>
                <c:pt idx="5">
                  <c:v>3.5664700000000001E-2</c:v>
                </c:pt>
                <c:pt idx="6">
                  <c:v>4.3399399999999998E-2</c:v>
                </c:pt>
                <c:pt idx="7">
                  <c:v>0</c:v>
                </c:pt>
                <c:pt idx="8">
                  <c:v>2.7493799999999999E-2</c:v>
                </c:pt>
                <c:pt idx="9">
                  <c:v>4.7957300000000001E-2</c:v>
                </c:pt>
                <c:pt idx="10">
                  <c:v>5.6417299999999997E-2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5.9140199999999997E-2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0.90039999999999998</c:v>
                </c:pt>
                <c:pt idx="1">
                  <c:v>0.89921620000000002</c:v>
                </c:pt>
                <c:pt idx="2">
                  <c:v>0.88572669999999998</c:v>
                </c:pt>
                <c:pt idx="3">
                  <c:v>0.89205210000000001</c:v>
                </c:pt>
                <c:pt idx="4">
                  <c:v>0.78028529999999996</c:v>
                </c:pt>
                <c:pt idx="5">
                  <c:v>0.90286460000000002</c:v>
                </c:pt>
                <c:pt idx="6">
                  <c:v>0.78562929999999997</c:v>
                </c:pt>
                <c:pt idx="7">
                  <c:v>0.86989490000000003</c:v>
                </c:pt>
                <c:pt idx="8">
                  <c:v>0.8579831</c:v>
                </c:pt>
                <c:pt idx="9">
                  <c:v>0.73255159999999997</c:v>
                </c:pt>
                <c:pt idx="10">
                  <c:v>0.86352340000000005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0.12809419999999999</c:v>
                </c:pt>
                <c:pt idx="1">
                  <c:v>7.6321600000000003E-2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0.1139352</c:v>
                </c:pt>
                <c:pt idx="1">
                  <c:v>0.1161084</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5.8612999999999998E-2</c:v>
                </c:pt>
                <c:pt idx="1">
                  <c:v>9.4747899999999996E-2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0.85207200000000005</c:v>
                </c:pt>
                <c:pt idx="1">
                  <c:v>0.85762130000000003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0.17580219999999999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0.46168379999999998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0.14252509999999999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8.7170655000000004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3.0067699999999999E-2</c:v>
                </c:pt>
                <c:pt idx="1">
                  <c:v>5.4226900000000001E-2</c:v>
                </c:pt>
                <c:pt idx="2">
                  <c:v>0.1151037</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7.8473000000000001E-2</c:v>
                </c:pt>
                <c:pt idx="1">
                  <c:v>9.2396800000000001E-2</c:v>
                </c:pt>
                <c:pt idx="2">
                  <c:v>0.2404773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2.6198699999999998E-2</c:v>
                </c:pt>
                <c:pt idx="1">
                  <c:v>2.5096199999999999E-2</c:v>
                </c:pt>
                <c:pt idx="2">
                  <c:v>0.1517944</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0.85473270000000001</c:v>
                </c:pt>
                <c:pt idx="1">
                  <c:v>0.85213289999999997</c:v>
                </c:pt>
                <c:pt idx="2">
                  <c:v>0.3590583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4.4771600000000002E-2</c:v>
                </c:pt>
                <c:pt idx="1">
                  <c:v>0.13622580000000001</c:v>
                </c:pt>
                <c:pt idx="2">
                  <c:v>8.7081699999999998E-2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0.2554188</c:v>
                </c:pt>
                <c:pt idx="1">
                  <c:v>0.1430042</c:v>
                </c:pt>
                <c:pt idx="2">
                  <c:v>0.13765720000000001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0.1067659</c:v>
                </c:pt>
                <c:pt idx="1">
                  <c:v>3.4824899999999999E-2</c:v>
                </c:pt>
                <c:pt idx="2">
                  <c:v>7.0119500000000001E-2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0.38788010000000001</c:v>
                </c:pt>
                <c:pt idx="1">
                  <c:v>0.79459049999999998</c:v>
                </c:pt>
                <c:pt idx="2">
                  <c:v>0.60431250000000003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0.13120770000000001</c:v>
                </c:pt>
                <c:pt idx="1">
                  <c:v>8.2956699999999994E-2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0.1623185</c:v>
                </c:pt>
                <c:pt idx="1">
                  <c:v>0.27190310000000001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9.0577199999999997E-2</c:v>
                </c:pt>
                <c:pt idx="1">
                  <c:v>0.34461249999999999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0.39473019999999998</c:v>
                </c:pt>
                <c:pt idx="1">
                  <c:v>0.50016260000000001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3.9200499999999999E-2</c:v>
                </c:pt>
                <c:pt idx="1">
                  <c:v>0.12561520000000001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0.1513805</c:v>
                </c:pt>
                <c:pt idx="1">
                  <c:v>0.1973153</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0.1085246</c:v>
                </c:pt>
                <c:pt idx="1">
                  <c:v>6.9509199999999993E-2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0.59946449999999996</c:v>
                </c:pt>
                <c:pt idx="1">
                  <c:v>0.51488860000000003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0.84259260000000002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0.82432430000000001</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0.77682410000000002</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0.83035709999999996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0.77477479999999999</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0.84545459999999995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0.80555560000000004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0.83928570000000002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0.85650219999999999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0.79729729999999999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0.89215679999999997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0.85915490000000005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0.92891000000000001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0.92660549999999997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0.88425929999999997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0.12968499999999999</c:v>
                </c:pt>
                <c:pt idx="1">
                  <c:v>0.24670120000000001</c:v>
                </c:pt>
                <c:pt idx="2">
                  <c:v>0.1144116</c:v>
                </c:pt>
                <c:pt idx="3">
                  <c:v>0.1252703</c:v>
                </c:pt>
                <c:pt idx="4">
                  <c:v>5.4313899999999998E-2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0.1028212</c:v>
                </c:pt>
                <c:pt idx="1">
                  <c:v>0.1103402</c:v>
                </c:pt>
                <c:pt idx="2">
                  <c:v>0.10343529999999999</c:v>
                </c:pt>
                <c:pt idx="3">
                  <c:v>8.6496699999999996E-2</c:v>
                </c:pt>
                <c:pt idx="4">
                  <c:v>0.1013961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5.4803499999999998E-2</c:v>
                </c:pt>
                <c:pt idx="1">
                  <c:v>5.6498699999999999E-2</c:v>
                </c:pt>
                <c:pt idx="2">
                  <c:v>7.9417799999999997E-2</c:v>
                </c:pt>
                <c:pt idx="3">
                  <c:v>4.9172199999999999E-2</c:v>
                </c:pt>
                <c:pt idx="4">
                  <c:v>5.3270999999999999E-2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0.87681880000000001</c:v>
                </c:pt>
                <c:pt idx="1">
                  <c:v>0.77327480000000004</c:v>
                </c:pt>
                <c:pt idx="2">
                  <c:v>0.79094430000000004</c:v>
                </c:pt>
                <c:pt idx="3">
                  <c:v>0.88523989999999997</c:v>
                </c:pt>
                <c:pt idx="4">
                  <c:v>0.90171279999999998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0.81132079999999995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0.64864860000000002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0.72173909999999997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0.7731093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0.7192982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0.66216220000000003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0.54901960000000005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0.63225810000000005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0.66863910000000004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0.57485030000000004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0.81739130000000004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0.8433735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0.79844959999999998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0.80297399999999997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0.78313259999999996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0.76521740000000005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0.87951809999999997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0.7816092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0.86792449999999999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0.77732800000000002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0.73214290000000004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0.83665339999999999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0.89328059999999998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0.87553650000000005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0.93693689999999996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0.94594590000000001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0.97379910000000003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0.96460179999999995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0.96444450000000004</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0.81081080000000005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0.79729729999999999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0.82666669999999998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0.75784750000000001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0.97872340000000002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0.93150690000000003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0.97285069999999996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0.96444450000000004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0.98564589999999996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0.89361699999999999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0.85167459999999995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0.87203790000000003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0.91891889999999998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0.9506173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0.9269231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0.93644070000000001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2.3642199999999999E-2</c:v>
                </c:pt>
                <c:pt idx="1">
                  <c:v>3.1144600000000001E-2</c:v>
                </c:pt>
                <c:pt idx="2">
                  <c:v>5.6218200000000003E-2</c:v>
                </c:pt>
                <c:pt idx="3">
                  <c:v>7.2963500000000001E-2</c:v>
                </c:pt>
                <c:pt idx="4">
                  <c:v>2.2863000000000001E-2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6.8323300000000003E-2</c:v>
                </c:pt>
                <c:pt idx="1">
                  <c:v>9.6123299999999995E-2</c:v>
                </c:pt>
                <c:pt idx="2">
                  <c:v>0.13386039999999999</c:v>
                </c:pt>
                <c:pt idx="3">
                  <c:v>0.10941090000000001</c:v>
                </c:pt>
                <c:pt idx="4">
                  <c:v>5.8929599999999999E-2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1.43395E-2</c:v>
                </c:pt>
                <c:pt idx="1">
                  <c:v>7.2189500000000004E-2</c:v>
                </c:pt>
                <c:pt idx="2">
                  <c:v>9.7628400000000004E-2</c:v>
                </c:pt>
                <c:pt idx="3">
                  <c:v>5.5709599999999998E-2</c:v>
                </c:pt>
                <c:pt idx="4">
                  <c:v>2.4272999999999999E-2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0.88595259999999998</c:v>
                </c:pt>
                <c:pt idx="1">
                  <c:v>0.79947829999999998</c:v>
                </c:pt>
                <c:pt idx="2">
                  <c:v>0.74738210000000005</c:v>
                </c:pt>
                <c:pt idx="3">
                  <c:v>0.75904570000000005</c:v>
                </c:pt>
                <c:pt idx="4">
                  <c:v>0.96593960000000001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0.89622639999999998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0.88157890000000005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0.87341769999999996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0.90416660000000004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0.89686100000000002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0.87068959999999995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0.90361449999999999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0.91417910000000002</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0.88211379999999995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0.75247529999999996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0.6973684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0.78969959999999995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0.80786029999999998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0.75217389999999995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0.64583330000000005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0.58208950000000004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0.80898870000000001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0.93846149999999995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0.86301369999999999</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0.80995479999999997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0.85454549999999996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0.83132530000000004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0.80314960000000002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0.84790869999999996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0.80816330000000003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0.91346159999999998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0.88157890000000005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0.86497889999999999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0.86166010000000004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0.84415580000000001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0.71666660000000004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0.67857140000000005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0.68627450000000001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0.6928571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0.75892859999999995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0.78048779999999995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0.78515630000000003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0.83969470000000002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0.76326530000000004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0.92771079999999995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0.88405800000000001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0.900474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0.91363640000000002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0.90049749999999995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0.13647570000000001</c:v>
                </c:pt>
                <c:pt idx="1">
                  <c:v>8.1087099999999995E-2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0.1518275</c:v>
                </c:pt>
                <c:pt idx="1">
                  <c:v>0.14132239999999999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8.3301200000000006E-2</c:v>
                </c:pt>
                <c:pt idx="1">
                  <c:v>0.14026720000000001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0.74349209999999999</c:v>
                </c:pt>
                <c:pt idx="1">
                  <c:v>0.61944560000000004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0.984375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0.99145300000000003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0.96491229999999995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0.95744680000000004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0.96402880000000002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0.9542484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0.91946309999999998</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0.77272730000000001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0.73529409999999995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0.7350428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0.84848489999999999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0.81415930000000003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0.76859500000000003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0.78740160000000003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0.75409839999999995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0.72222220000000004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0.67647060000000003</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0.74074070000000003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0.86138610000000004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0.71698110000000004</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0.80180180000000001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0.91176469999999998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0.78448280000000004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0.82113820000000004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0.8267717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0.97058820000000001</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0.94915249999999995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0.90476190000000001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0.87919460000000005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0.90070919999999999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0.81609200000000004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0.82857139999999996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0.83783779999999997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0.8638498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0.91111109999999995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0.86086960000000001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0.87179490000000004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0.85950409999999999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0.1110154</c:v>
                </c:pt>
                <c:pt idx="1">
                  <c:v>0.121479</c:v>
                </c:pt>
                <c:pt idx="2">
                  <c:v>8.1898700000000005E-2</c:v>
                </c:pt>
                <c:pt idx="3">
                  <c:v>4.3309399999999998E-2</c:v>
                </c:pt>
                <c:pt idx="4">
                  <c:v>6.0777900000000003E-2</c:v>
                </c:pt>
                <c:pt idx="5">
                  <c:v>0.1215883</c:v>
                </c:pt>
                <c:pt idx="6">
                  <c:v>8.5153499999999993E-2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0.14433509999999999</c:v>
                </c:pt>
                <c:pt idx="1">
                  <c:v>0.16686229999999999</c:v>
                </c:pt>
                <c:pt idx="2">
                  <c:v>0.15706129999999999</c:v>
                </c:pt>
                <c:pt idx="3">
                  <c:v>0.15538009999999999</c:v>
                </c:pt>
                <c:pt idx="4">
                  <c:v>0.1661532</c:v>
                </c:pt>
                <c:pt idx="5">
                  <c:v>0.1354099</c:v>
                </c:pt>
                <c:pt idx="6">
                  <c:v>0.1162171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0.14887239999999999</c:v>
                </c:pt>
                <c:pt idx="1">
                  <c:v>9.9063100000000001E-2</c:v>
                </c:pt>
                <c:pt idx="2">
                  <c:v>0.10131370000000001</c:v>
                </c:pt>
                <c:pt idx="3">
                  <c:v>8.9203299999999999E-2</c:v>
                </c:pt>
                <c:pt idx="4">
                  <c:v>0.2031077</c:v>
                </c:pt>
                <c:pt idx="5">
                  <c:v>8.7709899999999993E-2</c:v>
                </c:pt>
                <c:pt idx="6">
                  <c:v>6.6383300000000006E-2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0.81751079999999998</c:v>
                </c:pt>
                <c:pt idx="1">
                  <c:v>0.78978300000000001</c:v>
                </c:pt>
                <c:pt idx="2">
                  <c:v>0.72301930000000003</c:v>
                </c:pt>
                <c:pt idx="3">
                  <c:v>0.77776849999999997</c:v>
                </c:pt>
                <c:pt idx="4">
                  <c:v>0.74203019999999997</c:v>
                </c:pt>
                <c:pt idx="5">
                  <c:v>0.8608808</c:v>
                </c:pt>
                <c:pt idx="6">
                  <c:v>0.89775179999999999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0.91176469999999998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0.88596490000000006</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0.90322579999999997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0.90243899999999999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0.93548390000000003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0.86813189999999996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0.89215679999999997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0.89922480000000005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0.85517240000000005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0.90510950000000001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0.95454539999999999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0.79310349999999996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0.91304350000000001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0.91428569999999998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0.91379310000000002</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0.89090910000000001</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0.83783779999999997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0.77142860000000002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0.87735850000000004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0.90291259999999995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0.89423079999999999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0.83750000000000002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0.83884300000000001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0.86610880000000001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0.78260870000000005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0.75862070000000004</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4.7359600000000002E-2</c:v>
                </c:pt>
                <c:pt idx="1">
                  <c:v>4.9878100000000002E-2</c:v>
                </c:pt>
                <c:pt idx="2">
                  <c:v>0.25380160000000002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7.3338399999999998E-2</c:v>
                </c:pt>
                <c:pt idx="1">
                  <c:v>0.1188898</c:v>
                </c:pt>
                <c:pt idx="2">
                  <c:v>0.1821199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3.94855E-2</c:v>
                </c:pt>
                <c:pt idx="1">
                  <c:v>6.6865999999999995E-2</c:v>
                </c:pt>
                <c:pt idx="2">
                  <c:v>0.1005751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0.90222429999999998</c:v>
                </c:pt>
                <c:pt idx="1">
                  <c:v>0.75091660000000005</c:v>
                </c:pt>
                <c:pt idx="2">
                  <c:v>0.69776070000000001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0.88135589999999997</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0.91071429999999998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0.87272729999999998</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0.7982456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0.8301887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0.7961165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0.65151510000000001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0.60795460000000001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0.62295080000000003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0.55208330000000005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0.69148929999999997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0.67123290000000002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0.65178570000000002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0.68468470000000003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0.60888889999999996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0.93506489999999998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0.83050849999999998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0.85798819999999998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0.91397850000000003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0.84864870000000003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0.71875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0.69444439999999996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0.73684210000000006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0.75909090000000001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0.71171169999999995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0.81443299999999996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0.7763158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0.77489180000000002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0.81092439999999999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0.73451330000000004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0.45045049999999998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0.37908500000000001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0.53932579999999997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0.6086956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0.1578261</c:v>
                </c:pt>
                <c:pt idx="1">
                  <c:v>8.4681099999999995E-2</c:v>
                </c:pt>
                <c:pt idx="2">
                  <c:v>4.0769E-2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0.1163869</c:v>
                </c:pt>
                <c:pt idx="1">
                  <c:v>7.71979E-2</c:v>
                </c:pt>
                <c:pt idx="2">
                  <c:v>3.0831999999999998E-2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5.7904400000000002E-2</c:v>
                </c:pt>
                <c:pt idx="1">
                  <c:v>2.29812E-2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0.74761809999999995</c:v>
                </c:pt>
                <c:pt idx="1">
                  <c:v>0.91727910000000001</c:v>
                </c:pt>
                <c:pt idx="2">
                  <c:v>0.99013459999999998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0.58333330000000005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0.6774194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0.66847829999999997</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0.60752689999999998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0.89908250000000001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0.87341769999999996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0.92828690000000003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0.88461540000000005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0.86008229999999997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0.91588780000000003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0.90322579999999997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0.89243030000000001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0.85957450000000002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0.69879519999999995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0.67213109999999998</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0.71727750000000001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0.61458330000000005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0.81666669999999997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0.86486490000000005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0.78991599999999995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0.89552240000000005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0.79831929999999995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0.32203389999999998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0.490566</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0.40384609999999999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9.0092592000000007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8.9090910000000001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9.0198412000000001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9.0901957000000007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8.7702130999999994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0.51851849999999999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0.23404259999999999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0.39370080000000002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0.47058820000000001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0.3671875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1.9006499999999999E-2</c:v>
                </c:pt>
                <c:pt idx="1">
                  <c:v>2.5257600000000002E-2</c:v>
                </c:pt>
                <c:pt idx="2">
                  <c:v>3.6265699999999998E-2</c:v>
                </c:pt>
                <c:pt idx="3">
                  <c:v>9.6334199999999995E-2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9.7239800000000001E-2</c:v>
                </c:pt>
                <c:pt idx="1">
                  <c:v>9.9893899999999994E-2</c:v>
                </c:pt>
                <c:pt idx="2">
                  <c:v>9.6054500000000001E-2</c:v>
                </c:pt>
                <c:pt idx="3">
                  <c:v>0.1671861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6.4126699999999995E-2</c:v>
                </c:pt>
                <c:pt idx="1">
                  <c:v>0.1153882</c:v>
                </c:pt>
                <c:pt idx="2">
                  <c:v>3.202E-2</c:v>
                </c:pt>
                <c:pt idx="3">
                  <c:v>0.1238621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0.84257059999999995</c:v>
                </c:pt>
                <c:pt idx="1">
                  <c:v>0.80603480000000005</c:v>
                </c:pt>
                <c:pt idx="2">
                  <c:v>0.81159029999999999</c:v>
                </c:pt>
                <c:pt idx="3">
                  <c:v>0.57581780000000005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6.1308599999999998E-2</c:v>
                </c:pt>
                <c:pt idx="1">
                  <c:v>0.13403660000000001</c:v>
                </c:pt>
                <c:pt idx="2">
                  <c:v>0.1168932</c:v>
                </c:pt>
                <c:pt idx="3">
                  <c:v>3.2766799999999999E-2</c:v>
                </c:pt>
                <c:pt idx="4">
                  <c:v>0.1423645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0.1142875</c:v>
                </c:pt>
                <c:pt idx="1">
                  <c:v>0.13532269999999999</c:v>
                </c:pt>
                <c:pt idx="2">
                  <c:v>9.8408800000000005E-2</c:v>
                </c:pt>
                <c:pt idx="3">
                  <c:v>0.1302836</c:v>
                </c:pt>
                <c:pt idx="4">
                  <c:v>0.1458623</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2.8374699999999999E-2</c:v>
                </c:pt>
                <c:pt idx="1">
                  <c:v>6.7380099999999998E-2</c:v>
                </c:pt>
                <c:pt idx="2">
                  <c:v>3.7312999999999999E-2</c:v>
                </c:pt>
                <c:pt idx="3">
                  <c:v>0.20124710000000001</c:v>
                </c:pt>
                <c:pt idx="4">
                  <c:v>5.7370699999999997E-2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0.73490449999999996</c:v>
                </c:pt>
                <c:pt idx="1">
                  <c:v>0.70135429999999999</c:v>
                </c:pt>
                <c:pt idx="2">
                  <c:v>0.84614940000000005</c:v>
                </c:pt>
                <c:pt idx="3">
                  <c:v>0.6106009</c:v>
                </c:pt>
                <c:pt idx="4">
                  <c:v>0.54917990000000005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Doncaster and Bassetlaw Teaching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250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526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72866381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04684654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090863416"/>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5346555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231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255378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1988389"/>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656824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538058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891167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8646247"/>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828191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30061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913961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142192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400727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858171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259767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266857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19380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01432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368170021"/>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9265149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55449563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24408263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55431741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67568111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01472599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80693395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39119527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78258332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86101409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3583059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83189802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817154178"/>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30428104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42074786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99552662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1132973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5546012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70593339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004480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83001691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4882715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42938324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59453004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04250268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80883840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07438485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069712562"/>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06991706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0189006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9061579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21495793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404129616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98050882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91462380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35509910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37705275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85546431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71468976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46605192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60652074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72849698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413313379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54467341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1075297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50882226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097396" y="622300"/>
            <a:ext cx="518122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Doncaster and Bassetlaw Teaching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09663356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15921956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64389643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52495616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4452521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25493621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29733773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06148197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78778666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70179113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94795457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9339329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51108450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60936157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29061785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6451625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9043546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07287674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48817026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79229725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73550336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84060836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70182441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2733986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94097016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33058137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31754289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62599800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20599991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72803463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9149266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73508630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08933635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0142120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65542633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3079398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38994388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4473855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311100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06191681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85709120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14592157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00979133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87709665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20436164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48500610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99185064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55979972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99822353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06476387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46811115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77603769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78914084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17214259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14118779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80494233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57974710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68751663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09532223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13144020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729832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07802892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33364709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85504574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54652072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3498374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64131527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148306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709660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224598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515716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340173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219387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193864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359127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77216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70110224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798682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096019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161035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390927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246576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546748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333619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859625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229223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392957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516183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956121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370857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29514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054977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90619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948103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740164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479814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206047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033664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039185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2584243"/>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727306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000450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335037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6576162"/>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156611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599482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419024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169770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283967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623222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140444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37815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490221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409591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261952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372210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634665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307853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455704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465351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330635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932272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915713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004306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927492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0338249"/>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197816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282852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914430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159378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865992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878771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3536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815259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477306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066456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262127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897110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598440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4391896"/>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16556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958288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813336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588049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486089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599155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679100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374583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55713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42580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274555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651616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247405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489427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211677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645029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355301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501914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569626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518422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825369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289389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410759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822886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457307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090253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995302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697215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863113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95897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197666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127542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466302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96585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713788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490182"/>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6619346"/>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800815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299672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093967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048217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401782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787983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752096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348898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955586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434792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9062657"/>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398541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097396" y="622300"/>
            <a:ext cx="5181227" cy="276999"/>
          </a:xfrm>
          <a:prstGeom prst="rect">
            <a:avLst/>
          </a:prstGeom>
          <a:noFill/>
        </p:spPr>
        <p:txBody>
          <a:bodyPr wrap="none" rtlCol="0">
            <a:spAutoFit/>
          </a:bodyPr>
          <a:lstStyle/>
          <a:p>
            <a:pPr algn="r"/>
            <a:r>
              <a:rPr lang="en-GB" sz="1200" b="1" noProof="0">
                <a:solidFill>
                  <a:srgbClr val="336E9F"/>
                </a:solidFill>
                <a:latin typeface="Arial"/>
                <a:cs typeface="Arial"/>
              </a:rPr>
              <a:t>Doncaster and Bassetlaw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25402</Words>
  <Application>Microsoft Office PowerPoint</Application>
  <PresentationFormat>Custom</PresentationFormat>
  <Paragraphs>6491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