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5.29904E-2</c:v>
                </c:pt>
                <c:pt idx="1">
                  <c:v>5.5969900000000003E-2</c:v>
                </c:pt>
                <c:pt idx="2">
                  <c:v>5.1087500000000001E-2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6.6190600000000002E-2</c:v>
                </c:pt>
                <c:pt idx="1">
                  <c:v>9.6885100000000002E-2</c:v>
                </c:pt>
                <c:pt idx="2">
                  <c:v>4.23901E-2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5.3142099999999998E-2</c:v>
                </c:pt>
                <c:pt idx="1">
                  <c:v>6.09274E-2</c:v>
                </c:pt>
                <c:pt idx="2">
                  <c:v>2.2457600000000001E-2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0.91962889999999997</c:v>
                </c:pt>
                <c:pt idx="1">
                  <c:v>0.83752009999999999</c:v>
                </c:pt>
                <c:pt idx="2">
                  <c:v>0.94104790000000005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1.6405699999999999E-2</c:v>
                </c:pt>
                <c:pt idx="1">
                  <c:v>0.1067089</c:v>
                </c:pt>
                <c:pt idx="2">
                  <c:v>0.30779200000000001</c:v>
                </c:pt>
                <c:pt idx="3">
                  <c:v>2.91317E-2</c:v>
                </c:pt>
                <c:pt idx="4">
                  <c:v>0.1018283</c:v>
                </c:pt>
                <c:pt idx="5">
                  <c:v>6.3836400000000001E-2</c:v>
                </c:pt>
                <c:pt idx="6">
                  <c:v>4.24883E-2</c:v>
                </c:pt>
                <c:pt idx="7">
                  <c:v>0.18908449999999999</c:v>
                </c:pt>
                <c:pt idx="8">
                  <c:v>8.53579E-2</c:v>
                </c:pt>
                <c:pt idx="9">
                  <c:v>0.1193381</c:v>
                </c:pt>
                <c:pt idx="10">
                  <c:v>0.10659250000000001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9.3010300000000004E-2</c:v>
                </c:pt>
                <c:pt idx="1">
                  <c:v>9.6197900000000003E-2</c:v>
                </c:pt>
                <c:pt idx="2">
                  <c:v>0.1247292</c:v>
                </c:pt>
                <c:pt idx="3">
                  <c:v>0.17188390000000001</c:v>
                </c:pt>
                <c:pt idx="4">
                  <c:v>0.1850589</c:v>
                </c:pt>
                <c:pt idx="5">
                  <c:v>0.1060936</c:v>
                </c:pt>
                <c:pt idx="6">
                  <c:v>0.1045141</c:v>
                </c:pt>
                <c:pt idx="7">
                  <c:v>0.13967679999999999</c:v>
                </c:pt>
                <c:pt idx="8">
                  <c:v>0.17875730000000001</c:v>
                </c:pt>
                <c:pt idx="9">
                  <c:v>0.2023771</c:v>
                </c:pt>
                <c:pt idx="10">
                  <c:v>0.18271609999999999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5.1487499999999999E-2</c:v>
                </c:pt>
                <c:pt idx="1">
                  <c:v>4.4239800000000003E-2</c:v>
                </c:pt>
                <c:pt idx="2">
                  <c:v>2.3769499999999999E-2</c:v>
                </c:pt>
                <c:pt idx="3">
                  <c:v>0.12973119999999999</c:v>
                </c:pt>
                <c:pt idx="4">
                  <c:v>7.2942900000000005E-2</c:v>
                </c:pt>
                <c:pt idx="5">
                  <c:v>3.8859699999999997E-2</c:v>
                </c:pt>
                <c:pt idx="6">
                  <c:v>6.5581200000000006E-2</c:v>
                </c:pt>
                <c:pt idx="7">
                  <c:v>1.82825E-2</c:v>
                </c:pt>
                <c:pt idx="8">
                  <c:v>0.104406</c:v>
                </c:pt>
                <c:pt idx="9">
                  <c:v>8.9871000000000006E-2</c:v>
                </c:pt>
                <c:pt idx="10">
                  <c:v>6.21419E-2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0.94097989999999998</c:v>
                </c:pt>
                <c:pt idx="1">
                  <c:v>0.89721329999999999</c:v>
                </c:pt>
                <c:pt idx="2">
                  <c:v>0.86621979999999998</c:v>
                </c:pt>
                <c:pt idx="3">
                  <c:v>0.81332950000000004</c:v>
                </c:pt>
                <c:pt idx="4">
                  <c:v>0.90308279999999996</c:v>
                </c:pt>
                <c:pt idx="5">
                  <c:v>0.89532140000000004</c:v>
                </c:pt>
                <c:pt idx="6">
                  <c:v>0.87297970000000003</c:v>
                </c:pt>
                <c:pt idx="7">
                  <c:v>0.86276339999999996</c:v>
                </c:pt>
                <c:pt idx="8">
                  <c:v>0.78608210000000001</c:v>
                </c:pt>
                <c:pt idx="9">
                  <c:v>0.89463289999999995</c:v>
                </c:pt>
                <c:pt idx="10">
                  <c:v>0.90549429999999997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0.12662689999999999</c:v>
                </c:pt>
                <c:pt idx="1">
                  <c:v>8.8547699999999993E-2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0.1168696</c:v>
                </c:pt>
                <c:pt idx="1">
                  <c:v>9.1656100000000004E-2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5.7145799999999997E-2</c:v>
                </c:pt>
                <c:pt idx="1">
                  <c:v>0.106974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0.899501</c:v>
                </c:pt>
                <c:pt idx="1">
                  <c:v>0.79105049999999999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0.20681840000000001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0.39965149999999999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0.17354130000000001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8.9648458000000009</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3.8963299999999999E-2</c:v>
                </c:pt>
                <c:pt idx="1">
                  <c:v>6.3077400000000006E-2</c:v>
                </c:pt>
                <c:pt idx="2">
                  <c:v>0.1297141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6.0681699999999998E-2</c:v>
                </c:pt>
                <c:pt idx="1">
                  <c:v>7.4695700000000004E-2</c:v>
                </c:pt>
                <c:pt idx="2">
                  <c:v>0.21125650000000001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3.5094399999999998E-2</c:v>
                </c:pt>
                <c:pt idx="1">
                  <c:v>3.3946799999999999E-2</c:v>
                </c:pt>
                <c:pt idx="2">
                  <c:v>0.16640479999999999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0.87853499999999995</c:v>
                </c:pt>
                <c:pt idx="1">
                  <c:v>0.87184309999999998</c:v>
                </c:pt>
                <c:pt idx="2">
                  <c:v>0.37059379999999997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6.3187199999999999E-2</c:v>
                </c:pt>
                <c:pt idx="1">
                  <c:v>0.13983789999999999</c:v>
                </c:pt>
                <c:pt idx="2">
                  <c:v>0.1018009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0.21858759999999999</c:v>
                </c:pt>
                <c:pt idx="1">
                  <c:v>0.13577980000000001</c:v>
                </c:pt>
                <c:pt idx="2">
                  <c:v>0.1082187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0.1251815</c:v>
                </c:pt>
                <c:pt idx="1">
                  <c:v>3.8437100000000002E-2</c:v>
                </c:pt>
                <c:pt idx="2">
                  <c:v>8.4838800000000006E-2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0.28399489999999999</c:v>
                </c:pt>
                <c:pt idx="1">
                  <c:v>0.80778669999999997</c:v>
                </c:pt>
                <c:pt idx="2">
                  <c:v>0.65462480000000001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0.14355560000000001</c:v>
                </c:pt>
                <c:pt idx="1">
                  <c:v>0.10198359999999999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0.13762260000000001</c:v>
                </c:pt>
                <c:pt idx="1">
                  <c:v>0.23384940000000001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0.10292510000000001</c:v>
                </c:pt>
                <c:pt idx="1">
                  <c:v>0.3636393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0.38791510000000001</c:v>
                </c:pt>
                <c:pt idx="1">
                  <c:v>0.19506309999999999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4.92422E-2</c:v>
                </c:pt>
                <c:pt idx="1">
                  <c:v>0.13969680000000001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0.1312972</c:v>
                </c:pt>
                <c:pt idx="1">
                  <c:v>0.16915189999999999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0.1185662</c:v>
                </c:pt>
                <c:pt idx="1">
                  <c:v>8.3590800000000007E-2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0.62946159999999995</c:v>
                </c:pt>
                <c:pt idx="1">
                  <c:v>0.46196159999999997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0.77570090000000003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0.78246749999999998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0.76203969999999999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0.80501400000000001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0.81619940000000002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0.78683389999999997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0.82958200000000004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0.82203389999999998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0.8133705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0.84905660000000005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0.88590599999999997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0.89726019999999995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0.92792790000000003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0.91515150000000001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0.13945370000000001</c:v>
                </c:pt>
                <c:pt idx="1">
                  <c:v>0.25867299999999999</c:v>
                </c:pt>
                <c:pt idx="2">
                  <c:v>0.12621299999999999</c:v>
                </c:pt>
                <c:pt idx="3">
                  <c:v>0.1354592</c:v>
                </c:pt>
                <c:pt idx="4">
                  <c:v>6.3279199999999994E-2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8.3283700000000002E-2</c:v>
                </c:pt>
                <c:pt idx="1">
                  <c:v>8.6396600000000004E-2</c:v>
                </c:pt>
                <c:pt idx="2">
                  <c:v>7.9832600000000004E-2</c:v>
                </c:pt>
                <c:pt idx="3">
                  <c:v>6.6118999999999997E-2</c:v>
                </c:pt>
                <c:pt idx="4">
                  <c:v>8.3465499999999998E-2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6.4572199999999996E-2</c:v>
                </c:pt>
                <c:pt idx="1">
                  <c:v>6.8470500000000004E-2</c:v>
                </c:pt>
                <c:pt idx="2">
                  <c:v>9.12192E-2</c:v>
                </c:pt>
                <c:pt idx="3">
                  <c:v>5.93611E-2</c:v>
                </c:pt>
                <c:pt idx="4">
                  <c:v>6.2236300000000001E-2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0.79430750000000006</c:v>
                </c:pt>
                <c:pt idx="1">
                  <c:v>0.72982749999999996</c:v>
                </c:pt>
                <c:pt idx="2">
                  <c:v>0.748641</c:v>
                </c:pt>
                <c:pt idx="3">
                  <c:v>0.84448889999999999</c:v>
                </c:pt>
                <c:pt idx="4">
                  <c:v>0.82859530000000003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0.75147929999999996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0.73780489999999999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0.81420769999999998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0.77486909999999998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0.75280899999999995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0.55230120000000005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0.59555550000000002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0.55020080000000005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0.56179769999999996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0.61568630000000002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0.70780860000000001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0.72636820000000002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0.77156170000000002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0.73101950000000004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0.75119610000000003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0.65482229999999997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0.68238209999999999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0.71395350000000002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0.72489079999999995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0.73493980000000003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0.61475409999999997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0.69866669999999997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0.79052370000000005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0.78486999999999996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0.79947919999999995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0.90372669999999999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0.92233010000000004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0.93539329999999998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0.94134079999999998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0.95046439999999999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0.71875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0.77419349999999998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0.80790960000000001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0.78028169999999997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0.79256959999999999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0.9488818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0.96463019999999999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0.94805189999999995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0.94397759999999997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0.78073090000000001</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0.80272109999999997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0.79640719999999998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0.81944439999999996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0.83577710000000005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0.89973619999999999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0.86458330000000005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0.91586540000000005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0.91111109999999995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0.91979949999999999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2.9102300000000001E-2</c:v>
                </c:pt>
                <c:pt idx="1">
                  <c:v>3.9049199999999999E-2</c:v>
                </c:pt>
                <c:pt idx="2">
                  <c:v>6.3429200000000005E-2</c:v>
                </c:pt>
                <c:pt idx="3">
                  <c:v>8.1796900000000006E-2</c:v>
                </c:pt>
                <c:pt idx="4">
                  <c:v>2.7735800000000001E-2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5.7403099999999999E-2</c:v>
                </c:pt>
                <c:pt idx="1">
                  <c:v>8.0314099999999999E-2</c:v>
                </c:pt>
                <c:pt idx="2">
                  <c:v>0.11943860000000001</c:v>
                </c:pt>
                <c:pt idx="3">
                  <c:v>9.1744099999999995E-2</c:v>
                </c:pt>
                <c:pt idx="4">
                  <c:v>4.9183999999999999E-2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1.97997E-2</c:v>
                </c:pt>
                <c:pt idx="1">
                  <c:v>8.0094200000000004E-2</c:v>
                </c:pt>
                <c:pt idx="2">
                  <c:v>0.1048393</c:v>
                </c:pt>
                <c:pt idx="3">
                  <c:v>6.4543000000000003E-2</c:v>
                </c:pt>
                <c:pt idx="4">
                  <c:v>2.9145799999999999E-2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0.9386563</c:v>
                </c:pt>
                <c:pt idx="1">
                  <c:v>0.84075370000000005</c:v>
                </c:pt>
                <c:pt idx="2">
                  <c:v>0.79672679999999996</c:v>
                </c:pt>
                <c:pt idx="3">
                  <c:v>0.78831490000000004</c:v>
                </c:pt>
                <c:pt idx="4">
                  <c:v>0.94840100000000005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0.75942030000000005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0.80346819999999997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0.8267717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0.82777780000000001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0.78826529999999995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0.80099509999999996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0.87028300000000003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0.86550970000000005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0.85035629999999995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0.67696630000000002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0.68156430000000001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0.69849249999999996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0.74879229999999997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0.73157890000000003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0.53937009999999996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0.53711790000000004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0.62812500000000004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0.73020529999999995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0.8101604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0.82630269999999995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0.862259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0.72051279999999995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0.76070530000000003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0.77619050000000001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0.80392160000000001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0.78657069999999996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0.78100259999999999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0.83538089999999998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0.82027649999999996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0.83084579999999997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0.63978489999999999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0.62946429999999998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0.63414630000000005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0.70078739999999995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0.68918919999999995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0.7015306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0.70854269999999997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0.78604649999999998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0.78091109999999997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0.79236269999999998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0.83974360000000003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0.88495579999999996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0.90778099999999995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0.1516372</c:v>
                </c:pt>
                <c:pt idx="1">
                  <c:v>9.4564999999999996E-2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0.1215046</c:v>
                </c:pt>
                <c:pt idx="1">
                  <c:v>0.1143666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9.84627E-2</c:v>
                </c:pt>
                <c:pt idx="1">
                  <c:v>0.1537451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0.74571739999999997</c:v>
                </c:pt>
                <c:pt idx="1">
                  <c:v>0.61444209999999999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0.98726119999999995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0.98750000000000004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0.98830410000000002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0.9946237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0.93229169999999995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0.92537309999999995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0.94642859999999995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0.95515689999999998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0.96551719999999996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0.55479449999999997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0.49624059999999998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0.6056338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0.62411349999999999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0.65178570000000002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0.68965520000000002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0.61654129999999996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0.65540540000000003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0.73972599999999999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0.74561409999999995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0.55102039999999997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0.58208950000000004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0.64189189999999996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0.64625849999999996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0.71186439999999995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0.54782609999999998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0.56756759999999995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0.66141729999999999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0.66917289999999996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0.72477069999999999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0.8013245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0.63043479999999996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0.70198669999999996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0.79333339999999997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0.86263730000000005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0.90243899999999999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0.92021269999999999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0.94267520000000005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0.75301209999999996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0.73537609999999998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0.76127319999999998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0.8427519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0.80106100000000002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0.87755099999999997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0.79389319999999997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0.84722220000000004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0.90434780000000003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0.1089403</c:v>
                </c:pt>
                <c:pt idx="1">
                  <c:v>0.12071709999999999</c:v>
                </c:pt>
                <c:pt idx="2">
                  <c:v>7.9280299999999998E-2</c:v>
                </c:pt>
                <c:pt idx="3">
                  <c:v>3.9125899999999998E-2</c:v>
                </c:pt>
                <c:pt idx="4">
                  <c:v>5.6088800000000001E-2</c:v>
                </c:pt>
                <c:pt idx="5">
                  <c:v>0.1152606</c:v>
                </c:pt>
                <c:pt idx="6">
                  <c:v>8.3440399999999998E-2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0.14848529999999999</c:v>
                </c:pt>
                <c:pt idx="1">
                  <c:v>0.16838620000000001</c:v>
                </c:pt>
                <c:pt idx="2">
                  <c:v>0.1622981</c:v>
                </c:pt>
                <c:pt idx="3">
                  <c:v>0.16374710000000001</c:v>
                </c:pt>
                <c:pt idx="4">
                  <c:v>0.1755313</c:v>
                </c:pt>
                <c:pt idx="5">
                  <c:v>0.14806510000000001</c:v>
                </c:pt>
                <c:pt idx="6">
                  <c:v>0.11964320000000001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0.14679729999999999</c:v>
                </c:pt>
                <c:pt idx="1">
                  <c:v>9.8301100000000002E-2</c:v>
                </c:pt>
                <c:pt idx="2">
                  <c:v>9.86953E-2</c:v>
                </c:pt>
                <c:pt idx="3">
                  <c:v>8.5019800000000006E-2</c:v>
                </c:pt>
                <c:pt idx="4">
                  <c:v>0.1984187</c:v>
                </c:pt>
                <c:pt idx="5">
                  <c:v>8.1382300000000005E-2</c:v>
                </c:pt>
                <c:pt idx="6">
                  <c:v>6.46703E-2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0.79252129999999998</c:v>
                </c:pt>
                <c:pt idx="1">
                  <c:v>0.71896979999999999</c:v>
                </c:pt>
                <c:pt idx="2">
                  <c:v>0.70489840000000004</c:v>
                </c:pt>
                <c:pt idx="3">
                  <c:v>0.74051029999999995</c:v>
                </c:pt>
                <c:pt idx="4">
                  <c:v>0.64837889999999998</c:v>
                </c:pt>
                <c:pt idx="5">
                  <c:v>0.91112899999999997</c:v>
                </c:pt>
                <c:pt idx="6">
                  <c:v>0.87583429999999995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0.84105960000000002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0.82481749999999998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0.76158939999999997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0.90066219999999997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0.88034190000000001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0.76724139999999996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0.79032259999999999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0.85826769999999997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0.86910989999999999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0.89610389999999995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0.79710139999999996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0.90322579999999997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0.85576920000000001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0.87254900000000002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0.84090909999999996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0.87387389999999998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0.9379845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0.93859649999999994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0.82790699999999995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0.84018269999999995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0.89732140000000005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0.89952149999999997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0.9035533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0.84050630000000004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0.85330079999999997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0.89318180000000003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0.86153849999999998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0.81188119999999997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0.81111109999999997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5.6120400000000001E-2</c:v>
                </c:pt>
                <c:pt idx="1">
                  <c:v>6.0703E-2</c:v>
                </c:pt>
                <c:pt idx="2">
                  <c:v>0.26617980000000002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5.58168E-2</c:v>
                </c:pt>
                <c:pt idx="1">
                  <c:v>9.7239999999999993E-2</c:v>
                </c:pt>
                <c:pt idx="2">
                  <c:v>0.15736359999999999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4.8246299999999999E-2</c:v>
                </c:pt>
                <c:pt idx="1">
                  <c:v>7.7690899999999993E-2</c:v>
                </c:pt>
                <c:pt idx="2">
                  <c:v>0.11295330000000001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0.9060956</c:v>
                </c:pt>
                <c:pt idx="1">
                  <c:v>0.78320199999999995</c:v>
                </c:pt>
                <c:pt idx="2">
                  <c:v>0.70211950000000001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0.87022900000000003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0.86407769999999995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0.82743359999999999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0.85777780000000003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0.87559810000000005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0.52380959999999999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0.5129032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0.57057060000000004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0.57014920000000002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0.58437499999999998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0.58028170000000001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0.59289619999999998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0.6052632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0.60049629999999998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0.83208950000000004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0.7888889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0.84459459999999997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0.90415330000000005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0.8706294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0.69166669999999997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0.64032699999999998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0.70370370000000004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0.69437649999999995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0.70757179999999997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0.70984460000000005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0.76674940000000003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0.79254080000000005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0.77694240000000003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0.18076919999999999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0.38990829999999999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0.46258500000000002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0.41843970000000003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0.5070422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0.49275360000000001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0.45985399999999998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0.17037569999999999</c:v>
                </c:pt>
                <c:pt idx="1">
                  <c:v>9.0211100000000002E-2</c:v>
                </c:pt>
                <c:pt idx="2">
                  <c:v>4.4109000000000002E-2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9.1287800000000002E-2</c:v>
                </c:pt>
                <c:pt idx="1">
                  <c:v>6.6137899999999999E-2</c:v>
                </c:pt>
                <c:pt idx="2">
                  <c:v>2.7492099999999998E-2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7.0454000000000003E-2</c:v>
                </c:pt>
                <c:pt idx="1">
                  <c:v>2.85112E-2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0.72875670000000004</c:v>
                </c:pt>
                <c:pt idx="1">
                  <c:v>0.96460889999999999</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0.57085019999999997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0.53383460000000005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0.6181818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0.61794020000000005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0.63396229999999998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0.88190950000000001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0.84634759999999998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0.86823530000000004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0.89356979999999997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0.87775060000000005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0.89210529999999999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0.86279680000000003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0.91271820000000004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0.92413789999999996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0.88295170000000001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0.60726069999999999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0.60517799999999999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0.64110429999999996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0.62048190000000003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0.65408809999999995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0.73548389999999997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0.78846159999999998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0.80303029999999997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0.14634150000000001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0.21951219999999999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0.2763158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0.28787879999999999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0.2816902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8.9142857000000006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8.7423468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8.8956307999999993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9.0516853000000008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8.9925183999999998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0.3856502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0.34862379999999998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0.41532259999999999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0.36521740000000003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3.0770499999999999E-2</c:v>
                </c:pt>
                <c:pt idx="1">
                  <c:v>3.67807E-2</c:v>
                </c:pt>
                <c:pt idx="2">
                  <c:v>4.6215199999999998E-2</c:v>
                </c:pt>
                <c:pt idx="3">
                  <c:v>0.11598260000000001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7.3711799999999994E-2</c:v>
                </c:pt>
                <c:pt idx="1">
                  <c:v>7.6847600000000002E-2</c:v>
                </c:pt>
                <c:pt idx="2">
                  <c:v>7.6155399999999998E-2</c:v>
                </c:pt>
                <c:pt idx="3">
                  <c:v>0.12788949999999999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7.5890700000000005E-2</c:v>
                </c:pt>
                <c:pt idx="1">
                  <c:v>0.12691140000000001</c:v>
                </c:pt>
                <c:pt idx="2">
                  <c:v>4.19695E-2</c:v>
                </c:pt>
                <c:pt idx="3">
                  <c:v>0.14351040000000001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0.83153460000000001</c:v>
                </c:pt>
                <c:pt idx="1">
                  <c:v>0.78090139999999997</c:v>
                </c:pt>
                <c:pt idx="2">
                  <c:v>0.85859989999999997</c:v>
                </c:pt>
                <c:pt idx="3">
                  <c:v>0.54067869999999996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7.5445600000000002E-2</c:v>
                </c:pt>
                <c:pt idx="1">
                  <c:v>0.14631420000000001</c:v>
                </c:pt>
                <c:pt idx="2">
                  <c:v>0.125774</c:v>
                </c:pt>
                <c:pt idx="3">
                  <c:v>4.6481300000000003E-2</c:v>
                </c:pt>
                <c:pt idx="4">
                  <c:v>0.1574789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8.6013500000000007E-2</c:v>
                </c:pt>
                <c:pt idx="1">
                  <c:v>0.11076759999999999</c:v>
                </c:pt>
                <c:pt idx="2">
                  <c:v>8.0647300000000005E-2</c:v>
                </c:pt>
                <c:pt idx="3">
                  <c:v>0.10285469999999999</c:v>
                </c:pt>
                <c:pt idx="4">
                  <c:v>0.1156334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4.2511699999999999E-2</c:v>
                </c:pt>
                <c:pt idx="1">
                  <c:v>7.9657599999999995E-2</c:v>
                </c:pt>
                <c:pt idx="2">
                  <c:v>4.6193699999999997E-2</c:v>
                </c:pt>
                <c:pt idx="3">
                  <c:v>0.2149616</c:v>
                </c:pt>
                <c:pt idx="4">
                  <c:v>7.2485099999999997E-2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0.77920610000000001</c:v>
                </c:pt>
                <c:pt idx="1">
                  <c:v>0.71058569999999999</c:v>
                </c:pt>
                <c:pt idx="2">
                  <c:v>0.87165510000000002</c:v>
                </c:pt>
                <c:pt idx="3">
                  <c:v>0.60024520000000003</c:v>
                </c:pt>
                <c:pt idx="4">
                  <c:v>0.5847504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Dartford and Gravesham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425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1,032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443950015"/>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7527150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97965862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68998020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28891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210382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842493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703193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334209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342520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608484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758410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158251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07460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516649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96099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3665057"/>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015635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008915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642369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82175078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59890441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4180187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44696353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49440528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4108352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02351724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286201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89783799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95901561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56874436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7456421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9366986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43221084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04527891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38501658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3649267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51141353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1114043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7657677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13008998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73660190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54138490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17798353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58777734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6170165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1858048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39780404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3609928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21788386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8625367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98241573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06313964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3765166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67122953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59333946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7043634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56307354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90732178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92755949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87094553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58379738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63640181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55103015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36220829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53856904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0556414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97091" y="622300"/>
            <a:ext cx="278153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Dartford and Gravesham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22604025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2249458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41519455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21139150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789192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8665760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92753595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24533742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51587044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90149442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61176006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73029318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02291151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79576318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2135389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1980912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14148617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4235402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1621689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70381258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11888329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93911681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4446260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1207936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82713222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62031413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52265767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81719961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3715363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975740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99202708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24605151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73738439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9205909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8658411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8005895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28460003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14817861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55993637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0387061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4198026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93672565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5708109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31811557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54609420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57933636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4965646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15898504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3406343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56906241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80248058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7940937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9988883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60225905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74966892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89895868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51387861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29441879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61271723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4343625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13802576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88865572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08581259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4779169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4389900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7166566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14139911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741292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649545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580793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366721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064254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319360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669644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61502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591952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37828407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078159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60493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930576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499688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245832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603061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430612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127789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392818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36667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2185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043169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985922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095178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247391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77071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735541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931040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795171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234235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420431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197334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917940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03842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301124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441931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790190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82874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432610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58877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423325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120500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155848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259587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549999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006002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674839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711622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388929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486358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200265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813138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819518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821630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118788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408072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885729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376181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821029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462737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716672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82176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698202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31913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896147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433649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842122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143631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680403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411885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492241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314815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631767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071753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47552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010310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937987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123599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060677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161827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067324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772883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818853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644711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016772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45840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208468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790697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225392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51400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470788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773057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859673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814179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49663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804143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948498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754837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028102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663145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715055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126666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631161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149938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588964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318525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125837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09617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116207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924351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276758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967780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311355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47901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787542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158552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896810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453265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84996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653300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979443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810032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97091" y="622300"/>
            <a:ext cx="2781532" cy="276999"/>
          </a:xfrm>
          <a:prstGeom prst="rect">
            <a:avLst/>
          </a:prstGeom>
          <a:noFill/>
        </p:spPr>
        <p:txBody>
          <a:bodyPr wrap="none" rtlCol="0">
            <a:spAutoFit/>
          </a:bodyPr>
          <a:lstStyle/>
          <a:p>
            <a:pPr algn="r"/>
            <a:r>
              <a:rPr lang="en-GB" sz="1200" b="1" noProof="0">
                <a:solidFill>
                  <a:srgbClr val="336E9F"/>
                </a:solidFill>
                <a:latin typeface="Arial"/>
                <a:cs typeface="Arial"/>
              </a:rPr>
              <a:t>Dartford and Gravesham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25590</Words>
  <Application>Microsoft Office PowerPoint</Application>
  <PresentationFormat>Custom</PresentationFormat>
  <Paragraphs>6511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