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3.6250900000000003E-2</c:v>
                </c:pt>
                <c:pt idx="1">
                  <c:v>3.1505499999999999E-2</c:v>
                </c:pt>
                <c:pt idx="2">
                  <c:v>3.6319400000000002E-2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9.9669599999999997E-2</c:v>
                </c:pt>
                <c:pt idx="1">
                  <c:v>0.14581379999999999</c:v>
                </c:pt>
                <c:pt idx="2">
                  <c:v>7.1926299999999999E-2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3.64026E-2</c:v>
                </c:pt>
                <c:pt idx="1">
                  <c:v>3.6463099999999998E-2</c:v>
                </c:pt>
                <c:pt idx="2">
                  <c:v>7.6895000000000002E-3</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0.92031169999999995</c:v>
                </c:pt>
                <c:pt idx="1">
                  <c:v>0.8488791</c:v>
                </c:pt>
                <c:pt idx="2">
                  <c:v>0.95441719999999997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0.83472150000000001</c:v>
                </c:pt>
                <c:pt idx="1">
                  <c:v>0.69751359999999996</c:v>
                </c:pt>
                <c:pt idx="2">
                  <c:v>0.51552920000000002</c:v>
                </c:pt>
                <c:pt idx="3">
                  <c:v>0.59929920000000003</c:v>
                </c:pt>
                <c:pt idx="4">
                  <c:v>0.6400325</c:v>
                </c:pt>
                <c:pt idx="5">
                  <c:v>0.75351000000000001</c:v>
                </c:pt>
                <c:pt idx="6">
                  <c:v>0.72012229999999999</c:v>
                </c:pt>
                <c:pt idx="7">
                  <c:v>0.58636469999999996</c:v>
                </c:pt>
                <c:pt idx="8">
                  <c:v>0.55615230000000004</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6.5037399999999995E-2</c:v>
                </c:pt>
                <c:pt idx="2">
                  <c:v>0.27275949999999999</c:v>
                </c:pt>
                <c:pt idx="3">
                  <c:v>0</c:v>
                </c:pt>
                <c:pt idx="4">
                  <c:v>4.5637400000000002E-2</c:v>
                </c:pt>
                <c:pt idx="5">
                  <c:v>3.8758099999999997E-2</c:v>
                </c:pt>
                <c:pt idx="6">
                  <c:v>0</c:v>
                </c:pt>
                <c:pt idx="7">
                  <c:v>0.14822969999999999</c:v>
                </c:pt>
                <c:pt idx="8">
                  <c:v>0</c:v>
                </c:pt>
                <c:pt idx="9">
                  <c:v>5.6228E-2</c:v>
                </c:pt>
                <c:pt idx="10">
                  <c:v>9.1924800000000001E-2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0.13457060000000001</c:v>
                </c:pt>
                <c:pt idx="1">
                  <c:v>0.1795407</c:v>
                </c:pt>
                <c:pt idx="2">
                  <c:v>0.1947942</c:v>
                </c:pt>
                <c:pt idx="3">
                  <c:v>0.36991309999999999</c:v>
                </c:pt>
                <c:pt idx="4">
                  <c:v>0.2974405</c:v>
                </c:pt>
                <c:pt idx="5">
                  <c:v>0.15625020000000001</c:v>
                </c:pt>
                <c:pt idx="6">
                  <c:v>0.19670789999999999</c:v>
                </c:pt>
                <c:pt idx="7">
                  <c:v>0.22138640000000001</c:v>
                </c:pt>
                <c:pt idx="8">
                  <c:v>0.38905240000000002</c:v>
                </c:pt>
                <c:pt idx="9">
                  <c:v>0.32859739999999998</c:v>
                </c:pt>
                <c:pt idx="10">
                  <c:v>0.2120514</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3.07073E-2</c:v>
                </c:pt>
                <c:pt idx="1">
                  <c:v>2.5684000000000002E-3</c:v>
                </c:pt>
                <c:pt idx="2">
                  <c:v>0</c:v>
                </c:pt>
                <c:pt idx="3">
                  <c:v>3.07166E-2</c:v>
                </c:pt>
                <c:pt idx="4">
                  <c:v>1.6752099999999999E-2</c:v>
                </c:pt>
                <c:pt idx="5">
                  <c:v>1.37815E-2</c:v>
                </c:pt>
                <c:pt idx="6">
                  <c:v>1.94843E-2</c:v>
                </c:pt>
                <c:pt idx="7">
                  <c:v>0</c:v>
                </c:pt>
                <c:pt idx="8">
                  <c:v>0</c:v>
                </c:pt>
                <c:pt idx="9">
                  <c:v>2.6760900000000001E-2</c:v>
                </c:pt>
                <c:pt idx="10">
                  <c:v>4.7474299999999997E-2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1.6917100000000001E-2</c:v>
                </c:pt>
                <c:pt idx="3">
                  <c:v>7.1099999999999994E-5</c:v>
                </c:pt>
                <c:pt idx="4">
                  <c:v>1.3740000000000001E-4</c:v>
                </c:pt>
                <c:pt idx="5">
                  <c:v>3.7700200000000003E-2</c:v>
                </c:pt>
                <c:pt idx="6">
                  <c:v>6.3685500000000006E-2</c:v>
                </c:pt>
                <c:pt idx="7">
                  <c:v>4.4019200000000001E-2</c:v>
                </c:pt>
                <c:pt idx="8">
                  <c:v>5.4795299999999998E-2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0.89293849999999997</c:v>
                </c:pt>
                <c:pt idx="1">
                  <c:v>0.82936659999999995</c:v>
                </c:pt>
                <c:pt idx="2">
                  <c:v>0.90503149999999999</c:v>
                </c:pt>
                <c:pt idx="3">
                  <c:v>0.80391080000000004</c:v>
                </c:pt>
                <c:pt idx="4">
                  <c:v>0.67320970000000002</c:v>
                </c:pt>
                <c:pt idx="5">
                  <c:v>0.89970859999999997</c:v>
                </c:pt>
                <c:pt idx="6">
                  <c:v>0.78527849999999999</c:v>
                </c:pt>
                <c:pt idx="7">
                  <c:v>0.87817319999999999</c:v>
                </c:pt>
                <c:pt idx="8">
                  <c:v>0.73549929999999997</c:v>
                </c:pt>
                <c:pt idx="9">
                  <c:v>0.7187521</c:v>
                </c:pt>
                <c:pt idx="10">
                  <c:v>0.83832770000000001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9.5541200000000007E-2</c:v>
                </c:pt>
                <c:pt idx="1">
                  <c:v>6.0984900000000002E-2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0.17904100000000001</c:v>
                </c:pt>
                <c:pt idx="1">
                  <c:v>0.14678179999999999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2.6060099999999999E-2</c:v>
                </c:pt>
                <c:pt idx="1">
                  <c:v>7.9411200000000001E-2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0.88794490000000004</c:v>
                </c:pt>
                <c:pt idx="1">
                  <c:v>0.76026020000000005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0.1330316</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0.54722510000000002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9.9754399999999993E-2</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8.9553312999999992</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1.8286899999999998E-2</c:v>
                </c:pt>
                <c:pt idx="1">
                  <c:v>4.2411299999999999E-2</c:v>
                </c:pt>
                <c:pt idx="2">
                  <c:v>9.98613E-2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0.1020345</c:v>
                </c:pt>
                <c:pt idx="1">
                  <c:v>0.1160278</c:v>
                </c:pt>
                <c:pt idx="2">
                  <c:v>0.27096199999999998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1.4418E-2</c:v>
                </c:pt>
                <c:pt idx="1">
                  <c:v>1.3280699999999999E-2</c:v>
                </c:pt>
                <c:pt idx="2">
                  <c:v>0.13655200000000001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0.88141270000000005</c:v>
                </c:pt>
                <c:pt idx="1">
                  <c:v>0.88809780000000005</c:v>
                </c:pt>
                <c:pt idx="2">
                  <c:v>0.42526809999999998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4.3438000000000001E-3</c:v>
                </c:pt>
                <c:pt idx="1">
                  <c:v>0.1094576</c:v>
                </c:pt>
                <c:pt idx="2">
                  <c:v>6.8360699999999996E-2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0.33627449999999998</c:v>
                </c:pt>
                <c:pt idx="1">
                  <c:v>0.19654050000000001</c:v>
                </c:pt>
                <c:pt idx="2">
                  <c:v>0.17509910000000001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6.6337999999999994E-2</c:v>
                </c:pt>
                <c:pt idx="1">
                  <c:v>8.0567999999999994E-3</c:v>
                </c:pt>
                <c:pt idx="2">
                  <c:v>5.1398600000000003E-2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0.39333649999999998</c:v>
                </c:pt>
                <c:pt idx="1">
                  <c:v>0.80522289999999996</c:v>
                </c:pt>
                <c:pt idx="2">
                  <c:v>0.669099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0.1072337</c:v>
                </c:pt>
                <c:pt idx="1">
                  <c:v>5.7183699999999997E-2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0.21026639999999999</c:v>
                </c:pt>
                <c:pt idx="1">
                  <c:v>0.32344919999999999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6.6603200000000001E-2</c:v>
                </c:pt>
                <c:pt idx="1">
                  <c:v>0.3188394</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0.56527769999999999</c:v>
                </c:pt>
                <c:pt idx="1">
                  <c:v>0.54213080000000002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1.1966600000000001E-2</c:v>
                </c:pt>
                <c:pt idx="1">
                  <c:v>8.6749999999999994E-2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0.20584820000000001</c:v>
                </c:pt>
                <c:pt idx="1">
                  <c:v>0.2750455</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8.1290699999999994E-2</c:v>
                </c:pt>
                <c:pt idx="1">
                  <c:v>3.0644000000000001E-2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0.66513440000000001</c:v>
                </c:pt>
                <c:pt idx="1">
                  <c:v>0.53889120000000001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0.86206899999999997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0.86111110000000002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0.83035709999999996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0.70454539999999999</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0.86259540000000001</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0.88034190000000001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0.82568810000000004</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0.81746030000000003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0.90990990000000005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0.86111110000000002</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0.87272729999999998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0.83720930000000005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0.88709680000000002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0.1160234</c:v>
                </c:pt>
                <c:pt idx="1">
                  <c:v>0.23191980000000001</c:v>
                </c:pt>
                <c:pt idx="2">
                  <c:v>9.9495799999999995E-2</c:v>
                </c:pt>
                <c:pt idx="3">
                  <c:v>0.1133174</c:v>
                </c:pt>
                <c:pt idx="4">
                  <c:v>4.1203900000000002E-2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0.1301445</c:v>
                </c:pt>
                <c:pt idx="1">
                  <c:v>0.139903</c:v>
                </c:pt>
                <c:pt idx="2">
                  <c:v>0.133267</c:v>
                </c:pt>
                <c:pt idx="3">
                  <c:v>0.1104024</c:v>
                </c:pt>
                <c:pt idx="4">
                  <c:v>0.12761600000000001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4.1141900000000002E-2</c:v>
                </c:pt>
                <c:pt idx="1">
                  <c:v>4.1717299999999999E-2</c:v>
                </c:pt>
                <c:pt idx="2">
                  <c:v>6.4502000000000004E-2</c:v>
                </c:pt>
                <c:pt idx="3">
                  <c:v>3.72194E-2</c:v>
                </c:pt>
                <c:pt idx="4">
                  <c:v>4.0161099999999998E-2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0.85748760000000002</c:v>
                </c:pt>
                <c:pt idx="1">
                  <c:v>0.77997090000000002</c:v>
                </c:pt>
                <c:pt idx="2">
                  <c:v>0.79706929999999998</c:v>
                </c:pt>
                <c:pt idx="3">
                  <c:v>0.91441530000000004</c:v>
                </c:pt>
                <c:pt idx="4">
                  <c:v>0.8942968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0.79629629999999996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0.65714289999999997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0.59139779999999997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0.51724139999999996</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0.64356429999999998</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0.67567569999999999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0.58333330000000005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0.79699249999999999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0.81081080000000005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0.78947369999999994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0.87234040000000002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0.79333339999999997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0.72727269999999999</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0.80555560000000004</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0.8208955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0.80851070000000003</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0.78145690000000001</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0.73015870000000005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0.79411759999999998</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0.81967210000000001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0.88636360000000003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0.85507239999999995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0.92241379999999995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0.9428571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0.96491229999999995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0.95555559999999995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0.9626865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0.78632480000000005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0.75438590000000005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0.75187970000000004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0.98290599999999995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0.91176469999999998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0.91588780000000003</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0.97727269999999999</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0.95967740000000001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0.9174312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0.84375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0.86597939999999995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0.93076919999999996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0.9210526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0.93700779999999995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0.93617019999999995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0.92198579999999997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1.27165E-2</c:v>
                </c:pt>
                <c:pt idx="1">
                  <c:v>1.5410800000000001E-2</c:v>
                </c:pt>
                <c:pt idx="2">
                  <c:v>4.22989E-2</c:v>
                </c:pt>
                <c:pt idx="3">
                  <c:v>5.7422500000000001E-2</c:v>
                </c:pt>
                <c:pt idx="4">
                  <c:v>1.41472E-2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9.0174799999999999E-2</c:v>
                </c:pt>
                <c:pt idx="1">
                  <c:v>0.12759100000000001</c:v>
                </c:pt>
                <c:pt idx="2">
                  <c:v>0.16169910000000001</c:v>
                </c:pt>
                <c:pt idx="3">
                  <c:v>0.14049300000000001</c:v>
                </c:pt>
                <c:pt idx="4">
                  <c:v>7.6361200000000004E-2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3.4137999999999998E-3</c:v>
                </c:pt>
                <c:pt idx="1">
                  <c:v>5.6455699999999998E-2</c:v>
                </c:pt>
                <c:pt idx="2">
                  <c:v>8.3709000000000006E-2</c:v>
                </c:pt>
                <c:pt idx="3">
                  <c:v>4.0168599999999999E-2</c:v>
                </c:pt>
                <c:pt idx="4">
                  <c:v>1.55572E-2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0.88833519999999999</c:v>
                </c:pt>
                <c:pt idx="1">
                  <c:v>0.82228789999999996</c:v>
                </c:pt>
                <c:pt idx="2">
                  <c:v>0.8410282</c:v>
                </c:pt>
                <c:pt idx="3">
                  <c:v>0.76021720000000004</c:v>
                </c:pt>
                <c:pt idx="4">
                  <c:v>0.96161549999999996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0.85365860000000005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0.8823529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0.83606559999999996</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0.84090909999999996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0.89393940000000005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0.87218050000000003</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0.9428571</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0.95488720000000005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0.91489359999999997</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0.92052979999999995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0.72566370000000002</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0.57142859999999995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0.70833330000000005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0.84444450000000004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0.72794119999999995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0.47435899999999998</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0.45161289999999998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0.52747259999999996</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0.7843137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0.7241379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0.79279279999999996</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0.86842109999999995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0.77600000000000002</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0.74615379999999998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0.68421050000000005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0.75939849999999998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0.80434779999999995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0.78911569999999998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0.79844959999999998</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0.78787879999999999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0.81147539999999996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0.86363639999999997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0.83453239999999995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0.55882350000000003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0.61666670000000001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0.82608689999999996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0.79069769999999995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0.75384620000000002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0.72222220000000004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0.75572519999999999</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0.80851070000000003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0.92920349999999996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0.89285709999999996</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0.94827589999999995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0.97777780000000003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0.91472869999999995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0.11686680000000001</c:v>
                </c:pt>
                <c:pt idx="1">
                  <c:v>6.3880900000000004E-2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0.1910454</c:v>
                </c:pt>
                <c:pt idx="1">
                  <c:v>0.17573469999999999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6.3692299999999993E-2</c:v>
                </c:pt>
                <c:pt idx="1">
                  <c:v>0.12306110000000001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0.79116109999999995</c:v>
                </c:pt>
                <c:pt idx="1">
                  <c:v>0.60692599999999997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0.9512195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0.93150690000000003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0.96428570000000002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0.90361449999999999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0.46666669999999999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0.65957440000000001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0.77272730000000001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0.78260870000000005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0.73584910000000003</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0.76470590000000005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0.74509809999999999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0.68181820000000004</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0.81632660000000001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0.73076920000000001</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0.70833330000000005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0.72499999999999998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0.67500000000000004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0.78181820000000002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0.58823530000000002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0.74509809999999999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0.85135139999999998</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0.86567159999999999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0.8933333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0.80172410000000005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0.73636360000000001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0.76190480000000005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0.92592589999999997</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0.8823529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0.89795919999999996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0.61372890000000002</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6.8166699999999997E-2</c:v>
                </c:pt>
                <c:pt idx="1">
                  <c:v>6.5927799999999995E-2</c:v>
                </c:pt>
                <c:pt idx="2">
                  <c:v>3.3195200000000001E-2</c:v>
                </c:pt>
                <c:pt idx="3">
                  <c:v>0</c:v>
                </c:pt>
                <c:pt idx="4">
                  <c:v>6.9068000000000003E-3</c:v>
                </c:pt>
                <c:pt idx="5">
                  <c:v>7.41005E-2</c:v>
                </c:pt>
                <c:pt idx="6">
                  <c:v>5.0823500000000001E-2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0.2300324</c:v>
                </c:pt>
                <c:pt idx="1">
                  <c:v>0.27796480000000001</c:v>
                </c:pt>
                <c:pt idx="2">
                  <c:v>0.25446839999999998</c:v>
                </c:pt>
                <c:pt idx="3">
                  <c:v>0.24782219999999999</c:v>
                </c:pt>
                <c:pt idx="4">
                  <c:v>0.27389540000000001</c:v>
                </c:pt>
                <c:pt idx="5">
                  <c:v>0.23038539999999999</c:v>
                </c:pt>
                <c:pt idx="6">
                  <c:v>0.18487690000000001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0.1060237</c:v>
                </c:pt>
                <c:pt idx="1">
                  <c:v>4.3511800000000003E-2</c:v>
                </c:pt>
                <c:pt idx="2">
                  <c:v>5.2610200000000003E-2</c:v>
                </c:pt>
                <c:pt idx="3">
                  <c:v>4.2982199999999998E-2</c:v>
                </c:pt>
                <c:pt idx="4">
                  <c:v>0.1492366</c:v>
                </c:pt>
                <c:pt idx="5">
                  <c:v>4.0222099999999997E-2</c:v>
                </c:pt>
                <c:pt idx="6">
                  <c:v>3.2053400000000003E-2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0.81580419999999998</c:v>
                </c:pt>
                <c:pt idx="1">
                  <c:v>0.64662889999999995</c:v>
                </c:pt>
                <c:pt idx="2">
                  <c:v>0.68950500000000003</c:v>
                </c:pt>
                <c:pt idx="3">
                  <c:v>0.78976069999999998</c:v>
                </c:pt>
                <c:pt idx="4">
                  <c:v>0.76596929999999996</c:v>
                </c:pt>
                <c:pt idx="5">
                  <c:v>0.94173589999999996</c:v>
                </c:pt>
                <c:pt idx="6">
                  <c:v>0.90103949999999999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0.87272729999999998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0.82352939999999997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0.9183673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0.61538459999999995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0.85106380000000004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0.9473684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0.83076919999999999</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0.9014084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0.84615390000000001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0.79166669999999995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0.88095239999999997</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0.90243899999999999</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0.85106380000000004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0.76190480000000005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0.72222220000000004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0.79527559999999997</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0.81081080000000005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0.78512389999999999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0.82222220000000001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0.84397160000000004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0.53846159999999998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3.82563E-2</c:v>
                </c:pt>
                <c:pt idx="1">
                  <c:v>3.5759199999999998E-2</c:v>
                </c:pt>
                <c:pt idx="2">
                  <c:v>0.23594129999999999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9.1545000000000001E-2</c:v>
                </c:pt>
                <c:pt idx="1">
                  <c:v>0.1471277</c:v>
                </c:pt>
                <c:pt idx="2">
                  <c:v>0.2178406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3.0382200000000002E-2</c:v>
                </c:pt>
                <c:pt idx="1">
                  <c:v>5.2747099999999998E-2</c:v>
                </c:pt>
                <c:pt idx="2">
                  <c:v>8.2714700000000002E-2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0.91169670000000003</c:v>
                </c:pt>
                <c:pt idx="1">
                  <c:v>0.79637290000000005</c:v>
                </c:pt>
                <c:pt idx="2">
                  <c:v>0.81306970000000001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0.88571429999999995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0.87804879999999996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0.70731710000000003</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0.82352939999999997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0.79661020000000005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0.53211010000000003</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0.46428570000000002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0.5789474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0.57142859999999995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0.50925929999999997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0.6504065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0.54285720000000004</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0.68141589999999996</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0.64285709999999996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0.61417319999999997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0.74736840000000004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0.80769230000000003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0.82417580000000001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0.89743589999999995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0.86915889999999996</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0.67768600000000001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0.63063060000000004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0.68548390000000003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0.71653540000000004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0.62857149999999995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0.70967740000000001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0.68115939999999997</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0.51724139999999996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0.57303369999999998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0.46153850000000002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0.5625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0.4468085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0.52941179999999999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0.1407321</c:v>
                </c:pt>
                <c:pt idx="1">
                  <c:v>7.1563500000000002E-2</c:v>
                </c:pt>
                <c:pt idx="2">
                  <c:v>3.3758400000000001E-2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0.15057490000000001</c:v>
                </c:pt>
                <c:pt idx="1">
                  <c:v>0.1034331</c:v>
                </c:pt>
                <c:pt idx="2">
                  <c:v>3.7842599999999997E-2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4.0810399999999997E-2</c:v>
                </c:pt>
                <c:pt idx="1">
                  <c:v>9.8636000000000001E-3</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0.72507770000000005</c:v>
                </c:pt>
                <c:pt idx="1">
                  <c:v>0.89792519999999998</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0.57831319999999997</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0.62666670000000002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0.67391310000000004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0.86111110000000002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0.90625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0.90344829999999998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0.92857140000000005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0.88800000000000001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0.93478260000000002</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0.8920863</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0.65384609999999999</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0.55555560000000004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0.61538459999999995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0.6052632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0.6837607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0.68421050000000005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0.70833330000000005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0.32352940000000002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0.25925930000000003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8.7751941999999996</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8.3421049000000007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8.7786884000000001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9.1521740000000005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8.9574470999999996</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0.70370370000000004</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0.5263158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0.51851849999999999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0.42307689999999998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0.45238099999999998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4.9487999999999997E-3</c:v>
                </c:pt>
                <c:pt idx="1">
                  <c:v>1.08573E-2</c:v>
                </c:pt>
                <c:pt idx="2">
                  <c:v>2.1137900000000001E-2</c:v>
                </c:pt>
                <c:pt idx="3">
                  <c:v>7.8489000000000003E-2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0.1253553</c:v>
                </c:pt>
                <c:pt idx="1">
                  <c:v>0.12869449999999999</c:v>
                </c:pt>
                <c:pt idx="2">
                  <c:v>0.1263099</c:v>
                </c:pt>
                <c:pt idx="3">
                  <c:v>0.20287659999999999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5.00689E-2</c:v>
                </c:pt>
                <c:pt idx="1">
                  <c:v>0.10098790000000001</c:v>
                </c:pt>
                <c:pt idx="2">
                  <c:v>1.6892299999999999E-2</c:v>
                </c:pt>
                <c:pt idx="3">
                  <c:v>0.1060169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0.83990569999999998</c:v>
                </c:pt>
                <c:pt idx="1">
                  <c:v>0.78873179999999998</c:v>
                </c:pt>
                <c:pt idx="2">
                  <c:v>0.79325619999999997</c:v>
                </c:pt>
                <c:pt idx="3">
                  <c:v>0.5143238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4.5324400000000001E-2</c:v>
                </c:pt>
                <c:pt idx="1">
                  <c:v>0.1155685</c:v>
                </c:pt>
                <c:pt idx="2">
                  <c:v>0.10236149999999999</c:v>
                </c:pt>
                <c:pt idx="3">
                  <c:v>1.19358E-2</c:v>
                </c:pt>
                <c:pt idx="4">
                  <c:v>0.1195798</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0.14625589999999999</c:v>
                </c:pt>
                <c:pt idx="1">
                  <c:v>0.172259</c:v>
                </c:pt>
                <c:pt idx="2">
                  <c:v>0.12747220000000001</c:v>
                </c:pt>
                <c:pt idx="3">
                  <c:v>0.1719456</c:v>
                </c:pt>
                <c:pt idx="4">
                  <c:v>0.19143170000000001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1.23905E-2</c:v>
                </c:pt>
                <c:pt idx="1">
                  <c:v>4.8911900000000001E-2</c:v>
                </c:pt>
                <c:pt idx="2">
                  <c:v>2.2781300000000001E-2</c:v>
                </c:pt>
                <c:pt idx="3">
                  <c:v>0.1804161</c:v>
                </c:pt>
                <c:pt idx="4">
                  <c:v>3.4585999999999999E-2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0.68500530000000004</c:v>
                </c:pt>
                <c:pt idx="1">
                  <c:v>0.68429459999999998</c:v>
                </c:pt>
                <c:pt idx="2">
                  <c:v>0.87533249999999996</c:v>
                </c:pt>
                <c:pt idx="3">
                  <c:v>0.59767820000000005</c:v>
                </c:pt>
                <c:pt idx="4">
                  <c:v>0.50011019999999995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Croydon Health Services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151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346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44</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74158600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71219558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72425592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79614453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526228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573759"/>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824912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310034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729644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776531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675935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739390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112876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212747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471771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340883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63724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7826250"/>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736699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9969201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59405408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1271603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13323002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85633174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624287191"/>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52006543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28738995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415488091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28283139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251598887"/>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93299742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28477158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36317790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86318096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775754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65692176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537753353"/>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317765681"/>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52727230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59740622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70149071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07513079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27591310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341340372"/>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72047291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76099070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95335506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37517292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08383821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41502924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71111628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19948177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11352869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169886844"/>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92423976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84224499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30492943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47635783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93088224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967761931"/>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09931143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986276306"/>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0099266"/>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69138371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96770321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32544703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12050610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479459" y="622300"/>
            <a:ext cx="279916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Croydon Health Services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95962310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70530369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276436237"/>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98687929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88634041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187405176"/>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76782151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7342966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38829242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88098942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34293014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44240095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61951359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48067918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92822030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53101195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828623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42564378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26114065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520039018"/>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34441804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975664192"/>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24675398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86215810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79276817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82176857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12200926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779597812"/>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36014459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93506338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80148194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50265614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78199211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096675939"/>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06479811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213556161"/>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764058147"/>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3431179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57902754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38888258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83060909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61405110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461222156"/>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35462390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26262185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19478495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91970729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22674126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88281035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01287836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242130562"/>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04352922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51536585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99934329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15000668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26946259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57058719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79545761"/>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07233938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34565948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72270016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190463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19821202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81896573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64913018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14578446"/>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80854940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272666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138643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95662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3102775"/>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557415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2266916"/>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56880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925561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161454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8913939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512230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067695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398901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130532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485647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169015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400943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635939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57381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74157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781160"/>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831308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688086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400575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4830504"/>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443641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82369434"/>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7620257"/>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638264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594625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304145"/>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873935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65074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109760"/>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0035206"/>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377232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155429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704736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40032"/>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981780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551868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137809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2158721"/>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413594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986851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985209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0143206"/>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788366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9129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309772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599278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27452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407829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320048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654970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508964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447172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0150359"/>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290144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524156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230779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3457213"/>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3995559"/>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927194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86835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891165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981235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2780040"/>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927227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7678008"/>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872550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6016341"/>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861969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496106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6166354"/>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770451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912500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187296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0280846"/>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32824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450683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140086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744704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042912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381830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816085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616211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99375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8329380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733086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606948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651481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734115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976681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790136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4171318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433979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7336742"/>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243947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79794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78058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457888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859865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365078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297847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941870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484259"/>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0407927"/>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251098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913646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047017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218892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12115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9520769"/>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912076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1135834"/>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911400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398027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859716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412285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40837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438393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479459" y="622300"/>
            <a:ext cx="2799164" cy="276999"/>
          </a:xfrm>
          <a:prstGeom prst="rect">
            <a:avLst/>
          </a:prstGeom>
          <a:noFill/>
        </p:spPr>
        <p:txBody>
          <a:bodyPr wrap="none" rtlCol="0">
            <a:spAutoFit/>
          </a:bodyPr>
          <a:lstStyle/>
          <a:p>
            <a:pPr algn="r"/>
            <a:r>
              <a:rPr lang="en-GB" sz="1200" b="1" noProof="0">
                <a:solidFill>
                  <a:srgbClr val="336E9F"/>
                </a:solidFill>
                <a:latin typeface="Arial"/>
                <a:cs typeface="Arial"/>
              </a:rPr>
              <a:t>Croydon Health Services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24934</Words>
  <Application>Microsoft Office PowerPoint</Application>
  <PresentationFormat>Custom</PresentationFormat>
  <Paragraphs>6477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