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5.5884400000000001E-2</c:v>
                </c:pt>
                <c:pt idx="1">
                  <c:v>5.9824700000000001E-2</c:v>
                </c:pt>
                <c:pt idx="2">
                  <c:v>5.3907799999999999E-2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6.0402600000000001E-2</c:v>
                </c:pt>
                <c:pt idx="1">
                  <c:v>8.9175500000000005E-2</c:v>
                </c:pt>
                <c:pt idx="2">
                  <c:v>3.6749499999999997E-2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5.6036099999999998E-2</c:v>
                </c:pt>
                <c:pt idx="1">
                  <c:v>6.4782199999999998E-2</c:v>
                </c:pt>
                <c:pt idx="2">
                  <c:v>2.5277899999999999E-2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0.94348080000000001</c:v>
                </c:pt>
                <c:pt idx="1">
                  <c:v>0.85682420000000004</c:v>
                </c:pt>
                <c:pt idx="2">
                  <c:v>0.94977940000000005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2.3444900000000001E-2</c:v>
                </c:pt>
                <c:pt idx="1">
                  <c:v>0.1142537</c:v>
                </c:pt>
                <c:pt idx="2">
                  <c:v>0.31415159999999998</c:v>
                </c:pt>
                <c:pt idx="3">
                  <c:v>3.1020800000000001E-2</c:v>
                </c:pt>
                <c:pt idx="4">
                  <c:v>0.1207603</c:v>
                </c:pt>
                <c:pt idx="5">
                  <c:v>7.1883199999999994E-2</c:v>
                </c:pt>
                <c:pt idx="6">
                  <c:v>5.0228799999999997E-2</c:v>
                </c:pt>
                <c:pt idx="7">
                  <c:v>0.1947528</c:v>
                </c:pt>
                <c:pt idx="8">
                  <c:v>8.53579E-2</c:v>
                </c:pt>
                <c:pt idx="9">
                  <c:v>0.14307549999999999</c:v>
                </c:pt>
                <c:pt idx="10">
                  <c:v>0.1085877</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7.8931899999999999E-2</c:v>
                </c:pt>
                <c:pt idx="1">
                  <c:v>8.1108200000000005E-2</c:v>
                </c:pt>
                <c:pt idx="2">
                  <c:v>0.1120101</c:v>
                </c:pt>
                <c:pt idx="3">
                  <c:v>0.1681058</c:v>
                </c:pt>
                <c:pt idx="4">
                  <c:v>0.14719489999999999</c:v>
                </c:pt>
                <c:pt idx="5">
                  <c:v>9.00001E-2</c:v>
                </c:pt>
                <c:pt idx="6">
                  <c:v>8.9033100000000004E-2</c:v>
                </c:pt>
                <c:pt idx="7">
                  <c:v>0.12834029999999999</c:v>
                </c:pt>
                <c:pt idx="8">
                  <c:v>0.17875730000000001</c:v>
                </c:pt>
                <c:pt idx="9">
                  <c:v>0.15490229999999999</c:v>
                </c:pt>
                <c:pt idx="10">
                  <c:v>0.17872560000000001</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5.8526700000000001E-2</c:v>
                </c:pt>
                <c:pt idx="1">
                  <c:v>5.1784700000000003E-2</c:v>
                </c:pt>
                <c:pt idx="2">
                  <c:v>3.0129E-2</c:v>
                </c:pt>
                <c:pt idx="3">
                  <c:v>0.13162019999999999</c:v>
                </c:pt>
                <c:pt idx="4">
                  <c:v>9.1874899999999995E-2</c:v>
                </c:pt>
                <c:pt idx="5">
                  <c:v>4.6906499999999997E-2</c:v>
                </c:pt>
                <c:pt idx="6">
                  <c:v>7.3321700000000004E-2</c:v>
                </c:pt>
                <c:pt idx="7">
                  <c:v>2.3950800000000001E-2</c:v>
                </c:pt>
                <c:pt idx="8">
                  <c:v>0.104406</c:v>
                </c:pt>
                <c:pt idx="9">
                  <c:v>0.1136084</c:v>
                </c:pt>
                <c:pt idx="10">
                  <c:v>6.4137200000000005E-2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0.89925049999999995</c:v>
                </c:pt>
                <c:pt idx="1">
                  <c:v>0.85637629999999998</c:v>
                </c:pt>
                <c:pt idx="2">
                  <c:v>0.77236000000000005</c:v>
                </c:pt>
                <c:pt idx="3">
                  <c:v>0.81683910000000004</c:v>
                </c:pt>
                <c:pt idx="4">
                  <c:v>0.82608429999999999</c:v>
                </c:pt>
                <c:pt idx="5">
                  <c:v>0.87233430000000001</c:v>
                </c:pt>
                <c:pt idx="6">
                  <c:v>0.80999779999999999</c:v>
                </c:pt>
                <c:pt idx="7">
                  <c:v>0.77142520000000003</c:v>
                </c:pt>
                <c:pt idx="8">
                  <c:v>0.80042749999999996</c:v>
                </c:pt>
                <c:pt idx="9">
                  <c:v>0.82904420000000001</c:v>
                </c:pt>
                <c:pt idx="10">
                  <c:v>0.91704419999999998</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0.13191050000000001</c:v>
                </c:pt>
                <c:pt idx="1">
                  <c:v>9.3212400000000001E-2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0.10630240000000001</c:v>
                </c:pt>
                <c:pt idx="1">
                  <c:v>8.2326700000000003E-2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6.2429400000000003E-2</c:v>
                </c:pt>
                <c:pt idx="1">
                  <c:v>0.11163869999999999</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0.88402009999999998</c:v>
                </c:pt>
                <c:pt idx="1">
                  <c:v>0.82603979999999999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0.2178081</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0.37767200000000001</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0.184531</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8.9051703</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4.2850899999999997E-2</c:v>
                </c:pt>
                <c:pt idx="1">
                  <c:v>6.6662299999999994E-2</c:v>
                </c:pt>
                <c:pt idx="2">
                  <c:v>0.13362479999999999</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5.2906500000000002E-2</c:v>
                </c:pt>
                <c:pt idx="1">
                  <c:v>6.7525799999999997E-2</c:v>
                </c:pt>
                <c:pt idx="2">
                  <c:v>0.20343510000000001</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3.8982000000000003E-2</c:v>
                </c:pt>
                <c:pt idx="1">
                  <c:v>3.7531700000000001E-2</c:v>
                </c:pt>
                <c:pt idx="2">
                  <c:v>0.17031550000000001</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0.89836819999999995</c:v>
                </c:pt>
                <c:pt idx="1">
                  <c:v>0.86056869999999996</c:v>
                </c:pt>
                <c:pt idx="2">
                  <c:v>0.37866919999999998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8.4272299999999994E-2</c:v>
                </c:pt>
                <c:pt idx="1">
                  <c:v>0.15325059999999999</c:v>
                </c:pt>
                <c:pt idx="2">
                  <c:v>0.1083378</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0.1764174</c:v>
                </c:pt>
                <c:pt idx="1">
                  <c:v>0.1089545</c:v>
                </c:pt>
                <c:pt idx="2">
                  <c:v>9.5144999999999993E-2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0.1462666</c:v>
                </c:pt>
                <c:pt idx="1">
                  <c:v>5.1849800000000001E-2</c:v>
                </c:pt>
                <c:pt idx="2">
                  <c:v>9.1375600000000001E-2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0.3794382</c:v>
                </c:pt>
                <c:pt idx="1">
                  <c:v>0.84267400000000003</c:v>
                </c:pt>
                <c:pt idx="2">
                  <c:v>0.66056230000000005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0.15842200000000001</c:v>
                </c:pt>
                <c:pt idx="1">
                  <c:v>0.10596</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0.10788979999999999</c:v>
                </c:pt>
                <c:pt idx="1">
                  <c:v>0.2258966</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0.11779149999999999</c:v>
                </c:pt>
                <c:pt idx="1">
                  <c:v>0.36761569999999999</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0.56259060000000005</c:v>
                </c:pt>
                <c:pt idx="1">
                  <c:v>0.5141637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5.6630699999999999E-2</c:v>
                </c:pt>
                <c:pt idx="1">
                  <c:v>0.160776</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0.1165201</c:v>
                </c:pt>
                <c:pt idx="1">
                  <c:v>0.12699350000000001</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0.12595480000000001</c:v>
                </c:pt>
                <c:pt idx="1">
                  <c:v>0.10467</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0.61821760000000003</c:v>
                </c:pt>
                <c:pt idx="1">
                  <c:v>0.66336360000000005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0.76635520000000001</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0.80382779999999998</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0.83368869999999995</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0.81042650000000005</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0.82211540000000005</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0.87037039999999999</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0.82968370000000002</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0.87002100000000004</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0.87050360000000004</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0.83971289999999998</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0.91346159999999998</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0.92030849999999997</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0.93478260000000002</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0.93573269999999997</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0.91857500000000003</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0.1436211</c:v>
                </c:pt>
                <c:pt idx="1">
                  <c:v>0.26365620000000001</c:v>
                </c:pt>
                <c:pt idx="2">
                  <c:v>0.13117180000000001</c:v>
                </c:pt>
                <c:pt idx="3">
                  <c:v>0.13951559999999999</c:v>
                </c:pt>
                <c:pt idx="4">
                  <c:v>6.7365999999999995E-2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7.4949100000000005E-2</c:v>
                </c:pt>
                <c:pt idx="1">
                  <c:v>7.6430100000000001E-2</c:v>
                </c:pt>
                <c:pt idx="2">
                  <c:v>6.9914900000000002E-2</c:v>
                </c:pt>
                <c:pt idx="3">
                  <c:v>5.8006099999999998E-2</c:v>
                </c:pt>
                <c:pt idx="4">
                  <c:v>7.5291899999999995E-2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6.8739599999999998E-2</c:v>
                </c:pt>
                <c:pt idx="1">
                  <c:v>7.34538E-2</c:v>
                </c:pt>
                <c:pt idx="2">
                  <c:v>9.6178E-2</c:v>
                </c:pt>
                <c:pt idx="3">
                  <c:v>6.3417600000000005E-2</c:v>
                </c:pt>
                <c:pt idx="4">
                  <c:v>6.6323099999999996E-2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0.83180010000000004</c:v>
                </c:pt>
                <c:pt idx="1">
                  <c:v>0.73623300000000003</c:v>
                </c:pt>
                <c:pt idx="2">
                  <c:v>0.75417109999999998</c:v>
                </c:pt>
                <c:pt idx="3">
                  <c:v>0.85882119999999995</c:v>
                </c:pt>
                <c:pt idx="4">
                  <c:v>0.83324640000000005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0.91428569999999998</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0.80149809999999999</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0.80303029999999997</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0.79607839999999996</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0.79853479999999999</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0.73684210000000006</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0.65333330000000001</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0.72727269999999999</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0.71717169999999997</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0.68766400000000005</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0.77600000000000002</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0.72830189999999995</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0.75840980000000002</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0.75317599999999996</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0.75229360000000001</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0.752</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0.72316380000000002</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0.73966310000000002</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0.76406529999999995</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0.74723249999999997</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0.59663869999999997</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0.754</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0.79092379999999995</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0.83397679999999996</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0.83266929999999995</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0.94495419999999997</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0.96626509999999999</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0.956341</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0.95971569999999995</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0.95180719999999996</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0.86238530000000002</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0.77884609999999999</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0.78781520000000005</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0.81472679999999997</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0.78657069999999996</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0.95614030000000005</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0.96590909999999996</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0.95652170000000003</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0.95771669999999998</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0.95578940000000001</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0.92792790000000003</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0.87914689999999995</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0.87593980000000005</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0.88325989999999999</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0.87082400000000004</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0.95867769999999997</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0.91732279999999999</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0.93141940000000001</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0.93962259999999997</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0.94676800000000005</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3.2477699999999998E-2</c:v>
                </c:pt>
                <c:pt idx="1">
                  <c:v>4.4180499999999998E-2</c:v>
                </c:pt>
                <c:pt idx="2">
                  <c:v>6.7482299999999995E-2</c:v>
                </c:pt>
                <c:pt idx="3">
                  <c:v>8.6954900000000002E-2</c:v>
                </c:pt>
                <c:pt idx="4">
                  <c:v>3.0632300000000001E-2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5.0652299999999997E-2</c:v>
                </c:pt>
                <c:pt idx="1">
                  <c:v>7.00514E-2</c:v>
                </c:pt>
                <c:pt idx="2">
                  <c:v>0.1113323</c:v>
                </c:pt>
                <c:pt idx="3">
                  <c:v>8.1428200000000006E-2</c:v>
                </c:pt>
                <c:pt idx="4">
                  <c:v>4.3391100000000002E-2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2.3175000000000001E-2</c:v>
                </c:pt>
                <c:pt idx="1">
                  <c:v>8.5225499999999996E-2</c:v>
                </c:pt>
                <c:pt idx="2">
                  <c:v>0.1088924</c:v>
                </c:pt>
                <c:pt idx="3">
                  <c:v>6.9700899999999996E-2</c:v>
                </c:pt>
                <c:pt idx="4">
                  <c:v>3.20422E-2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0.91417870000000001</c:v>
                </c:pt>
                <c:pt idx="1">
                  <c:v>0.83359039999999995</c:v>
                </c:pt>
                <c:pt idx="2">
                  <c:v>0.80766400000000005</c:v>
                </c:pt>
                <c:pt idx="3">
                  <c:v>0.77682390000000001</c:v>
                </c:pt>
                <c:pt idx="4">
                  <c:v>0.9499088</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0.85964910000000005</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0.78555799999999998</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0.83074269999999995</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0.82793519999999998</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0.83755270000000004</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0.86415090000000006</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0.86544339999999997</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0.86050720000000003</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0.8610603</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0.77391299999999996</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0.71488470000000004</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0.73604060000000004</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0.76113359999999997</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0.73886640000000003</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0.55952380000000002</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0.66216220000000003</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0.58391610000000005</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0.7032967</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0.7401392</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0.83882780000000001</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0.82618029999999998</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0.84326710000000005</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0.81818179999999996</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0.78368119999999997</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0.79411759999999998</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0.8268877</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0.80597010000000002</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0.89655169999999995</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0.81893000000000005</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0.84514</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0.82703780000000005</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0.82879380000000002</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0.71428570000000002</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0.72542379999999995</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0.74193549999999997</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0.76100630000000002</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0.7820513</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0.78861789999999998</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0.76908399999999999</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0.77570090000000003</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0.74862379999999995</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0.8071161</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0.88659790000000005</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0.86904760000000003</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0.90719700000000003</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0.89910319999999999</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0.93348120000000001</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0.16333349999999999</c:v>
                </c:pt>
                <c:pt idx="1">
                  <c:v>0.1049665</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9.8111900000000002E-2</c:v>
                </c:pt>
                <c:pt idx="1">
                  <c:v>9.3563599999999997E-2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0.11015900000000001</c:v>
                </c:pt>
                <c:pt idx="1">
                  <c:v>0.1641466</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0.79165859999999999</c:v>
                </c:pt>
                <c:pt idx="1">
                  <c:v>0.69835130000000001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1</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0.98139540000000003</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0.99259260000000005</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0.98091600000000001</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0.99603180000000002</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0.9014084</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0.93129770000000001</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0.94378700000000004</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0.94303800000000004</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0.78571429999999998</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0.66891889999999998</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0.61748639999999999</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0.62416110000000002</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0.67407410000000001</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0.84210529999999995</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0.7733333</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0.69021739999999998</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0.70440250000000004</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0.78985510000000003</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0.70689650000000004</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0.70588240000000002</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0.64171120000000004</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0.66666669999999995</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0.72727269999999999</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0.65853660000000003</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0.6774194</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0.64238410000000001</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0.71641790000000005</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0.6929824</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0.91525420000000002</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0.84615390000000001</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0.74611400000000005</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0.80503139999999995</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0.74482760000000003</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0.87826090000000001</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0.90804589999999996</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0.89270389999999999</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0.90825690000000003</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0.81553399999999998</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0.77611940000000001</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0.81122450000000002</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0.82352939999999997</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0.83599999999999997</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0.96551719999999996</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0.90540540000000003</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0.86486490000000005</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0.86363639999999997</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0.88489209999999996</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0.1156431</c:v>
                </c:pt>
                <c:pt idx="1">
                  <c:v>0.1225841</c:v>
                </c:pt>
                <c:pt idx="2">
                  <c:v>8.6714299999999994E-2</c:v>
                </c:pt>
                <c:pt idx="3">
                  <c:v>4.6372799999999999E-2</c:v>
                </c:pt>
                <c:pt idx="4">
                  <c:v>6.3913999999999999E-2</c:v>
                </c:pt>
                <c:pt idx="5">
                  <c:v>0.12473910000000001</c:v>
                </c:pt>
                <c:pt idx="6">
                  <c:v>8.8961200000000004E-2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0.1350797</c:v>
                </c:pt>
                <c:pt idx="1">
                  <c:v>0.1646521</c:v>
                </c:pt>
                <c:pt idx="2">
                  <c:v>0.14743020000000001</c:v>
                </c:pt>
                <c:pt idx="3">
                  <c:v>0.14925330000000001</c:v>
                </c:pt>
                <c:pt idx="4">
                  <c:v>0.159881</c:v>
                </c:pt>
                <c:pt idx="5">
                  <c:v>0.12910820000000001</c:v>
                </c:pt>
                <c:pt idx="6">
                  <c:v>0.1086017</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0.1535001</c:v>
                </c:pt>
                <c:pt idx="1">
                  <c:v>0.1001682</c:v>
                </c:pt>
                <c:pt idx="2">
                  <c:v>0.1061293</c:v>
                </c:pt>
                <c:pt idx="3">
                  <c:v>9.2266699999999993E-2</c:v>
                </c:pt>
                <c:pt idx="4">
                  <c:v>0.2062438</c:v>
                </c:pt>
                <c:pt idx="5">
                  <c:v>9.0860700000000003E-2</c:v>
                </c:pt>
                <c:pt idx="6">
                  <c:v>7.0191000000000003E-2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0.75271339999999998</c:v>
                </c:pt>
                <c:pt idx="1">
                  <c:v>0.68690180000000001</c:v>
                </c:pt>
                <c:pt idx="2">
                  <c:v>0.73093450000000004</c:v>
                </c:pt>
                <c:pt idx="3">
                  <c:v>0.79230520000000004</c:v>
                </c:pt>
                <c:pt idx="4">
                  <c:v>0.67205800000000004</c:v>
                </c:pt>
                <c:pt idx="5">
                  <c:v>0.86153880000000005</c:v>
                </c:pt>
                <c:pt idx="6">
                  <c:v>0.88113710000000001</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0.98275860000000004</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0.90322579999999997</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0.8743455</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0.82389939999999995</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0.87323949999999995</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0.86792449999999999</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0.87969920000000001</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0.82530119999999996</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0.85507239999999995</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0.85950409999999999</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0.86100390000000004</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0.88311689999999998</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0.88317760000000001</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0.84946239999999995</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0.87962960000000001</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0.89285709999999996</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0.81632660000000001</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0.8823529</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0.82142859999999995</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0.81355929999999999</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0.79775280000000004</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0.81521739999999998</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0.90322579999999997</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0.89726019999999995</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0.88549619999999996</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0.87777780000000005</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0.79032259999999999</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0.87878789999999996</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0.85808580000000001</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0.90506330000000002</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0.85090909999999997</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0.85714290000000004</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0.89166670000000003</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0.86998089999999995</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0.90111640000000004</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0.9040591</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0.91729329999999998</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0.82075469999999995</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0.87951809999999997</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0.82828279999999999</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0.82499999999999996</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0.73863639999999997</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5.9548799999999999E-2</c:v>
                </c:pt>
                <c:pt idx="1">
                  <c:v>6.4499100000000004E-2</c:v>
                </c:pt>
                <c:pt idx="2">
                  <c:v>0.27305590000000002</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4.8959999999999997E-2</c:v>
                </c:pt>
                <c:pt idx="1">
                  <c:v>8.9647900000000003E-2</c:v>
                </c:pt>
                <c:pt idx="2">
                  <c:v>0.1436113</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5.1674699999999997E-2</c:v>
                </c:pt>
                <c:pt idx="1">
                  <c:v>8.1487000000000004E-2</c:v>
                </c:pt>
                <c:pt idx="2">
                  <c:v>0.1198294</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0.93063260000000003</c:v>
                </c:pt>
                <c:pt idx="1">
                  <c:v>0.79265209999999997</c:v>
                </c:pt>
                <c:pt idx="2">
                  <c:v>0.76871710000000004</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0.84496119999999997</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0.77868850000000001</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0.82822079999999998</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0.84420289999999998</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0.81597220000000004</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0.63157890000000005</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0.54545460000000001</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0.58070869999999997</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0.63084110000000004</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0.56979409999999997</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0.70796460000000005</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0.58064510000000003</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0.60172409999999998</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0.65922919999999996</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0.6086956</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0.88172039999999996</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0.85674930000000005</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0.88322719999999999</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0.91022440000000004</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0.91228070000000006</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0.74545450000000002</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0.70149249999999996</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0.70761249999999998</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0.73022310000000001</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0.73076920000000001</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0.73694780000000004</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0.75369459999999999</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0.79110250000000004</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0.74705880000000002</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0.49283670000000002</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0.55733339999999998</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0.67441859999999998</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0.52500000000000002</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0.55000000000000004</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0.57083329999999999</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0.66532259999999999</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0.17574219999999999</c:v>
                </c:pt>
                <c:pt idx="1">
                  <c:v>9.6077599999999999E-2</c:v>
                </c:pt>
                <c:pt idx="2">
                  <c:v>4.6926299999999997E-2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8.0554700000000007E-2</c:v>
                </c:pt>
                <c:pt idx="1">
                  <c:v>5.4404899999999999E-2</c:v>
                </c:pt>
                <c:pt idx="2">
                  <c:v>2.46748E-2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7.5820499999999999E-2</c:v>
                </c:pt>
                <c:pt idx="1">
                  <c:v>3.4377699999999997E-2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0.72945899999999997</c:v>
                </c:pt>
                <c:pt idx="1">
                  <c:v>0.93433999999999995</c:v>
                </c:pt>
                <c:pt idx="2">
                  <c:v>0.99522869999999997</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0.53246749999999998</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0.56083079999999996</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0.59313729999999998</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0.63333329999999999</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0.63287669999999996</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0.84799999999999998</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0.84362939999999997</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0.87812500000000004</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0.89071040000000001</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0.87102809999999997</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0.92622950000000004</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0.89820359999999999</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0.90878939999999997</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0.91362759999999998</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0.90328819999999999</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0.77450980000000003</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0.64961639999999998</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0.66803279999999998</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0.69248290000000001</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0.68496420000000002</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0.87356319999999998</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0.77973570000000003</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0.82464459999999995</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0.85365860000000005</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0.53125</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0.31034479999999998</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0.39200000000000002</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0.3229167</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0.38532110000000003</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9.0588236000000002</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8.8509808000000003</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8.9133224000000002</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9.0357140999999999</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8.9712095000000005</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0.2156863</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0.27941179999999999</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0.30383480000000002</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0.34576269999999998</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0.40909089999999998</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3.5032399999999998E-2</c:v>
                </c:pt>
                <c:pt idx="1">
                  <c:v>4.12287E-2</c:v>
                </c:pt>
                <c:pt idx="2">
                  <c:v>4.9868900000000001E-2</c:v>
                </c:pt>
                <c:pt idx="3">
                  <c:v>0.1227084</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6.5188099999999999E-2</c:v>
                </c:pt>
                <c:pt idx="1">
                  <c:v>6.7951700000000004E-2</c:v>
                </c:pt>
                <c:pt idx="2">
                  <c:v>6.8848099999999995E-2</c:v>
                </c:pt>
                <c:pt idx="3">
                  <c:v>0.11443780000000001</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8.0152500000000002E-2</c:v>
                </c:pt>
                <c:pt idx="1">
                  <c:v>0.13135930000000001</c:v>
                </c:pt>
                <c:pt idx="2">
                  <c:v>4.5623200000000003E-2</c:v>
                </c:pt>
                <c:pt idx="3">
                  <c:v>0.15023629999999999</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0.82318020000000003</c:v>
                </c:pt>
                <c:pt idx="1">
                  <c:v>0.79997110000000005</c:v>
                </c:pt>
                <c:pt idx="2">
                  <c:v>0.83912819999999999</c:v>
                </c:pt>
                <c:pt idx="3">
                  <c:v>0.5732467</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8.0412600000000001E-2</c:v>
                </c:pt>
                <c:pt idx="1">
                  <c:v>0.1507146</c:v>
                </c:pt>
                <c:pt idx="2">
                  <c:v>0.13126160000000001</c:v>
                </c:pt>
                <c:pt idx="3">
                  <c:v>5.2472900000000003E-2</c:v>
                </c:pt>
                <c:pt idx="4">
                  <c:v>0.1648067</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7.6079499999999994E-2</c:v>
                </c:pt>
                <c:pt idx="1">
                  <c:v>0.1019668</c:v>
                </c:pt>
                <c:pt idx="2">
                  <c:v>6.9672100000000001E-2</c:v>
                </c:pt>
                <c:pt idx="3">
                  <c:v>9.0871300000000002E-2</c:v>
                </c:pt>
                <c:pt idx="4">
                  <c:v>0.1009779</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4.7478699999999999E-2</c:v>
                </c:pt>
                <c:pt idx="1">
                  <c:v>8.4057999999999994E-2</c:v>
                </c:pt>
                <c:pt idx="2">
                  <c:v>5.1681299999999999E-2</c:v>
                </c:pt>
                <c:pt idx="3">
                  <c:v>0.22095319999999999</c:v>
                </c:pt>
                <c:pt idx="4">
                  <c:v>7.9812900000000006E-2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0.74461849999999996</c:v>
                </c:pt>
                <c:pt idx="1">
                  <c:v>0.72226409999999996</c:v>
                </c:pt>
                <c:pt idx="2">
                  <c:v>0.90721169999999995</c:v>
                </c:pt>
                <c:pt idx="3">
                  <c:v>0.60896620000000001</c:v>
                </c:pt>
                <c:pt idx="4">
                  <c:v>0.56303080000000005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County Durham and Darlington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550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1,179</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47</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109449468"/>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1,250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1,179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550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3015613259"/>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438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550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1534365866"/>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550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2336601240"/>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507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550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8656122"/>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85823732"/>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410067"/>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13496266"/>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26976498"/>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10751210"/>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08521854"/>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3004015"/>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34231928"/>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30225253"/>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62952129"/>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39581239"/>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79252698"/>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00284146"/>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49772093"/>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45569105"/>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2659757740"/>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2427628498"/>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3672788388"/>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2399856915"/>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1178630953"/>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1406485973"/>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100%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1149424066"/>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3498158141"/>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4245997"/>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2153918871"/>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3245555216"/>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66%</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3358547489"/>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56%</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1766478678"/>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22346410"/>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916792977"/>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3738684844"/>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472818092"/>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1931363764"/>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4064558295"/>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1607580319"/>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3299623899"/>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3624086412"/>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133395565"/>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3301115906"/>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3302384405"/>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2599189817"/>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592448487"/>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1864646035"/>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4262205515"/>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1257937726"/>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198611737"/>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2381287521"/>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193665412"/>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183635062"/>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3447120796"/>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1485109314"/>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611019895"/>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738958259"/>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2773823135"/>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1075267287"/>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3348853130"/>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16743792"/>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4171323550"/>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Q43. Patient felt the length of waiting time at clinic and day unit for cancer treatment was about right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Q50. During treatment, the patient definitely got enough care and support at home from community or voluntary services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66%</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Q51. Patient definitely received the help or support needed from their GP practice since their cancer diagnosis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56%</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3902914009"/>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3575529412"/>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3571518430"/>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4245620824"/>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128127" y="622300"/>
            <a:ext cx="4150496"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County Durham and Darlington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3952706468"/>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2380129353"/>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1750897688"/>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1006704411"/>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2191608408"/>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2451238648"/>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1453654675"/>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2727518511"/>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2810920910"/>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2042976040"/>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1983819639"/>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3294699843"/>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458095830"/>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3073466230"/>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4186863295"/>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3659741210"/>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2637122659"/>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1309172349"/>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3874464800"/>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3788365532"/>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1400450400"/>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2316893536"/>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802760149"/>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2527102369"/>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1231412947"/>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791044091"/>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3382638299"/>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641844666"/>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2753609931"/>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Q41_3. Beforehand patient completely had enough understandable information about radiotherapy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Q42_3. Patient completely had enough understandable information about their response to radiotherapy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513440355"/>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3508198478"/>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584482124"/>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2399307721"/>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3088277673"/>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3818361485"/>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1621992038"/>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3187920046"/>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1385876741"/>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1316854906"/>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1545212034"/>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1047644548"/>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3250107227"/>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3463962641"/>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456674744"/>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1547630528"/>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811987188"/>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2850312452"/>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36472854"/>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3543963420"/>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4166571601"/>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2821355872"/>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652069922"/>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256993394"/>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1868146830"/>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4077352560"/>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1914205460"/>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1128870744"/>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34274997"/>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1783179503"/>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353110066"/>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909266235"/>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3866398829"/>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291964550"/>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656664463"/>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860514761"/>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973836227"/>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1269053898"/>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82395645"/>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05633604"/>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57825734"/>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34681608"/>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36196553"/>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92515759"/>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15223142"/>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88616256"/>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2232637"/>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2425227667"/>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29766539"/>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6035029"/>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91749857"/>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92252018"/>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14759661"/>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46188463"/>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9501308"/>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37355234"/>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72995671"/>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11344697"/>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98086834"/>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1285023"/>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12276824"/>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43010528"/>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14092549"/>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26016878"/>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14642685"/>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27762028"/>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27970672"/>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88825267"/>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65465127"/>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90871592"/>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37811445"/>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41910336"/>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1214271"/>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8788279"/>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66696573"/>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29611010"/>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88533586"/>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70997105"/>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95990376"/>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37130758"/>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61779498"/>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82592777"/>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97715034"/>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04201221"/>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75099711"/>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02382961"/>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39340281"/>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03701587"/>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96438303"/>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45787422"/>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28761908"/>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91281470"/>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82935888"/>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67488928"/>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91304498"/>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45836463"/>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4963373"/>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16609637"/>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48766269"/>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40170584"/>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96079007"/>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55856482"/>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56634990"/>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48140128"/>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15603285"/>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23991004"/>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2257543"/>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84591938"/>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72115213"/>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48442185"/>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35703307"/>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50023242"/>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17210350"/>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31157776"/>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37507209"/>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25444714"/>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0063682"/>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72750986"/>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41245861"/>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44194127"/>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13833548"/>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63769983"/>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682738"/>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59784851"/>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79898500"/>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78841775"/>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24934650"/>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19341568"/>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08496788"/>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47284759"/>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9546346"/>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06764041"/>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76855017"/>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43704198"/>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68963628"/>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02731490"/>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22354754"/>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63828399"/>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96818718"/>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09910008"/>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36545416"/>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19666812"/>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8357502"/>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73089372"/>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61617379"/>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43716072"/>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37903484"/>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42980951"/>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51675298"/>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79810699"/>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86542470"/>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16764673"/>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24353826"/>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33636695"/>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66161364"/>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3044868"/>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03054117"/>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59569750"/>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83893956"/>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51096609"/>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128127" y="622300"/>
            <a:ext cx="4150496" cy="276999"/>
          </a:xfrm>
          <a:prstGeom prst="rect">
            <a:avLst/>
          </a:prstGeom>
          <a:noFill/>
        </p:spPr>
        <p:txBody>
          <a:bodyPr wrap="none" rtlCol="0">
            <a:spAutoFit/>
          </a:bodyPr>
          <a:lstStyle/>
          <a:p>
            <a:pPr algn="r"/>
            <a:r>
              <a:rPr lang="en-GB" sz="1200" b="1" noProof="0">
                <a:solidFill>
                  <a:srgbClr val="336E9F"/>
                </a:solidFill>
                <a:latin typeface="Arial"/>
                <a:cs typeface="Arial"/>
              </a:rPr>
              <a:t>County Durham and Darlington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2.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26980</TotalTime>
  <Words>25699</Words>
  <Application>Microsoft Office PowerPoint</Application>
  <PresentationFormat>Custom</PresentationFormat>
  <Paragraphs>6502</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2026-06-26T16:08:49Z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