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3.1386699999999997E-2</c:v>
                </c:pt>
                <c:pt idx="1">
                  <c:v>2.5980300000000001E-2</c:v>
                </c:pt>
                <c:pt idx="2">
                  <c:v>3.2630199999999998E-2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0.109398</c:v>
                </c:pt>
                <c:pt idx="1">
                  <c:v>0.15686430000000001</c:v>
                </c:pt>
                <c:pt idx="2">
                  <c:v>7.9304600000000003E-2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3.1538400000000001E-2</c:v>
                </c:pt>
                <c:pt idx="1">
                  <c:v>3.0937800000000001E-2</c:v>
                </c:pt>
                <c:pt idx="2">
                  <c:v>4.0003E-3</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0.95311319999999999</c:v>
                </c:pt>
                <c:pt idx="1">
                  <c:v>0.8771563</c:v>
                </c:pt>
                <c:pt idx="2">
                  <c:v>0.93570089999999995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0.82549349999999999</c:v>
                </c:pt>
                <c:pt idx="1">
                  <c:v>0.69751359999999996</c:v>
                </c:pt>
                <c:pt idx="2">
                  <c:v>0.51552920000000002</c:v>
                </c:pt>
                <c:pt idx="3">
                  <c:v>0.56065419999999999</c:v>
                </c:pt>
                <c:pt idx="4">
                  <c:v>0.6400325</c:v>
                </c:pt>
                <c:pt idx="5">
                  <c:v>0.75351000000000001</c:v>
                </c:pt>
                <c:pt idx="6">
                  <c:v>0.72012229999999999</c:v>
                </c:pt>
                <c:pt idx="7">
                  <c:v>0.58636469999999996</c:v>
                </c:pt>
                <c:pt idx="8">
                  <c:v>0.52406229999999998</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0</c:v>
                </c:pt>
                <c:pt idx="1">
                  <c:v>6.4279900000000001E-2</c:v>
                </c:pt>
                <c:pt idx="2">
                  <c:v>0.25434849999999998</c:v>
                </c:pt>
                <c:pt idx="3">
                  <c:v>0</c:v>
                </c:pt>
                <c:pt idx="4">
                  <c:v>3.5369100000000001E-2</c:v>
                </c:pt>
                <c:pt idx="5">
                  <c:v>2.9690100000000001E-2</c:v>
                </c:pt>
                <c:pt idx="6">
                  <c:v>0</c:v>
                </c:pt>
                <c:pt idx="7">
                  <c:v>0.12730530000000001</c:v>
                </c:pt>
                <c:pt idx="8">
                  <c:v>0</c:v>
                </c:pt>
                <c:pt idx="9">
                  <c:v>5.2361600000000001E-2</c:v>
                </c:pt>
                <c:pt idx="10">
                  <c:v>8.7928300000000001E-2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0.15302660000000001</c:v>
                </c:pt>
                <c:pt idx="1">
                  <c:v>0.18105589999999999</c:v>
                </c:pt>
                <c:pt idx="2">
                  <c:v>0.2301223</c:v>
                </c:pt>
                <c:pt idx="3">
                  <c:v>0.43934580000000001</c:v>
                </c:pt>
                <c:pt idx="4">
                  <c:v>0.31797730000000002</c:v>
                </c:pt>
                <c:pt idx="5">
                  <c:v>0.17438629999999999</c:v>
                </c:pt>
                <c:pt idx="6">
                  <c:v>0.19670789999999999</c:v>
                </c:pt>
                <c:pt idx="7">
                  <c:v>0.2632351</c:v>
                </c:pt>
                <c:pt idx="8">
                  <c:v>0.45323239999999998</c:v>
                </c:pt>
                <c:pt idx="9">
                  <c:v>0.33633010000000002</c:v>
                </c:pt>
                <c:pt idx="10">
                  <c:v>0.2200444</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2.14793E-2</c:v>
                </c:pt>
                <c:pt idx="1">
                  <c:v>1.8108E-3</c:v>
                </c:pt>
                <c:pt idx="2">
                  <c:v>0</c:v>
                </c:pt>
                <c:pt idx="3">
                  <c:v>0</c:v>
                </c:pt>
                <c:pt idx="4">
                  <c:v>6.4837000000000002E-3</c:v>
                </c:pt>
                <c:pt idx="5">
                  <c:v>4.7134000000000004E-3</c:v>
                </c:pt>
                <c:pt idx="6">
                  <c:v>1.94843E-2</c:v>
                </c:pt>
                <c:pt idx="7">
                  <c:v>0</c:v>
                </c:pt>
                <c:pt idx="8">
                  <c:v>0</c:v>
                </c:pt>
                <c:pt idx="9">
                  <c:v>2.2894500000000002E-2</c:v>
                </c:pt>
                <c:pt idx="10">
                  <c:v>4.3477799999999997E-2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0</c:v>
                </c:pt>
                <c:pt idx="3">
                  <c:v>0</c:v>
                </c:pt>
                <c:pt idx="4">
                  <c:v>1.3740000000000001E-4</c:v>
                </c:pt>
                <c:pt idx="5">
                  <c:v>3.7700200000000003E-2</c:v>
                </c:pt>
                <c:pt idx="6">
                  <c:v>6.3685500000000006E-2</c:v>
                </c:pt>
                <c:pt idx="7">
                  <c:v>2.3094799999999999E-2</c:v>
                </c:pt>
                <c:pt idx="8">
                  <c:v>2.2705300000000001E-2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0.96310790000000002</c:v>
                </c:pt>
                <c:pt idx="1">
                  <c:v>0.80258850000000004</c:v>
                </c:pt>
                <c:pt idx="2">
                  <c:v>0.89437310000000003</c:v>
                </c:pt>
                <c:pt idx="3">
                  <c:v>0.77835460000000001</c:v>
                </c:pt>
                <c:pt idx="4">
                  <c:v>0.77070760000000005</c:v>
                </c:pt>
                <c:pt idx="5">
                  <c:v>0.96229980000000004</c:v>
                </c:pt>
                <c:pt idx="6">
                  <c:v>0.84500620000000004</c:v>
                </c:pt>
                <c:pt idx="7">
                  <c:v>0.8962502</c:v>
                </c:pt>
                <c:pt idx="8">
                  <c:v>0.78745039999999999</c:v>
                </c:pt>
                <c:pt idx="9">
                  <c:v>0.76169620000000005</c:v>
                </c:pt>
                <c:pt idx="10">
                  <c:v>0.78004810000000002</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8.7196499999999996E-2</c:v>
                </c:pt>
                <c:pt idx="1">
                  <c:v>5.4893299999999999E-2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0.1957305</c:v>
                </c:pt>
                <c:pt idx="1">
                  <c:v>0.15896489999999999</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1.77153E-2</c:v>
                </c:pt>
                <c:pt idx="1">
                  <c:v>7.3319599999999999E-2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0.89636249999999995</c:v>
                </c:pt>
                <c:pt idx="1">
                  <c:v>0.87977309999999997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0.11484519999999999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0.58359780000000006</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8.1568100000000004E-2</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9.0892879000000004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1.32155E-2</c:v>
                </c:pt>
                <c:pt idx="1">
                  <c:v>3.7166299999999999E-2</c:v>
                </c:pt>
                <c:pt idx="2">
                  <c:v>8.7360800000000002E-2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0.1121774</c:v>
                </c:pt>
                <c:pt idx="1">
                  <c:v>0.12651780000000001</c:v>
                </c:pt>
                <c:pt idx="2">
                  <c:v>0.29596309999999998</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9.3465000000000006E-3</c:v>
                </c:pt>
                <c:pt idx="1">
                  <c:v>8.0356999999999998E-3</c:v>
                </c:pt>
                <c:pt idx="2">
                  <c:v>0.1240515</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0.93639559999999999</c:v>
                </c:pt>
                <c:pt idx="1">
                  <c:v>0.9085124</c:v>
                </c:pt>
                <c:pt idx="2">
                  <c:v>0.51890959999999997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9.1269500000000003E-2</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c:v>
                </c:pt>
                <c:pt idx="1">
                  <c:v>9.3953800000000004E-2</c:v>
                </c:pt>
                <c:pt idx="2">
                  <c:v>5.8954100000000002E-2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0.47556399999999999</c:v>
                </c:pt>
                <c:pt idx="1">
                  <c:v>0.22754820000000001</c:v>
                </c:pt>
                <c:pt idx="2">
                  <c:v>0.19391230000000001</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c:v>
                </c:pt>
                <c:pt idx="1">
                  <c:v>0</c:v>
                </c:pt>
                <c:pt idx="2">
                  <c:v>4.1992000000000002E-2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0.43316650000000001</c:v>
                </c:pt>
                <c:pt idx="1">
                  <c:v>8.3530699999999999E-2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0.41070210000000001</c:v>
                </c:pt>
                <c:pt idx="1">
                  <c:v>0.88890170000000002</c:v>
                </c:pt>
                <c:pt idx="2">
                  <c:v>0.69978510000000005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9.7400700000000007E-2</c:v>
                </c:pt>
                <c:pt idx="1">
                  <c:v>6.4000299999999996E-2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0.22993240000000001</c:v>
                </c:pt>
                <c:pt idx="1">
                  <c:v>0.30981599999999998</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5.67702E-2</c:v>
                </c:pt>
                <c:pt idx="1">
                  <c:v>0.325656</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0.52132920000000005</c:v>
                </c:pt>
                <c:pt idx="1">
                  <c:v>0.53161449999999999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1.1601999999999999E-3</c:v>
                </c:pt>
                <c:pt idx="1">
                  <c:v>5.6109100000000002E-2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0.2274612</c:v>
                </c:pt>
                <c:pt idx="1">
                  <c:v>0.3363274</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7.04843E-2</c:v>
                </c:pt>
                <c:pt idx="1">
                  <c:v>3.1E-6</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0.67614870000000005</c:v>
                </c:pt>
                <c:pt idx="1">
                  <c:v>0.59802390000000005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0.79166669999999995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0.83620689999999998</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0.8427673</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0.73611110000000002</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0.89583330000000005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0.80645160000000005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0.86956520000000004</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0.83750000000000002</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0.88111890000000004</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0.79569889999999999</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0.91818180000000005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0.94155840000000002</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0.93984959999999995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0.93023259999999997</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0.1081671</c:v>
                </c:pt>
                <c:pt idx="1">
                  <c:v>0.2219786</c:v>
                </c:pt>
                <c:pt idx="2">
                  <c:v>9.1630699999999995E-2</c:v>
                </c:pt>
                <c:pt idx="3">
                  <c:v>0.10498780000000001</c:v>
                </c:pt>
                <c:pt idx="4">
                  <c:v>3.5965400000000002E-2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0.14585690000000001</c:v>
                </c:pt>
                <c:pt idx="1">
                  <c:v>0.15978539999999999</c:v>
                </c:pt>
                <c:pt idx="2">
                  <c:v>0.14899699999999999</c:v>
                </c:pt>
                <c:pt idx="3">
                  <c:v>0.1270617</c:v>
                </c:pt>
                <c:pt idx="4">
                  <c:v>0.1380931</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3.3285599999999999E-2</c:v>
                </c:pt>
                <c:pt idx="1">
                  <c:v>3.1776100000000002E-2</c:v>
                </c:pt>
                <c:pt idx="2">
                  <c:v>5.6636899999999997E-2</c:v>
                </c:pt>
                <c:pt idx="3">
                  <c:v>2.88898E-2</c:v>
                </c:pt>
                <c:pt idx="4">
                  <c:v>3.4922500000000002E-2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0.83418199999999998</c:v>
                </c:pt>
                <c:pt idx="1">
                  <c:v>0.82660330000000004</c:v>
                </c:pt>
                <c:pt idx="2">
                  <c:v>0.8186544</c:v>
                </c:pt>
                <c:pt idx="3">
                  <c:v>0.89462819999999998</c:v>
                </c:pt>
                <c:pt idx="4">
                  <c:v>0.81610479999999996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0.68518520000000005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0.74626859999999995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0.86250000000000004</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0.85135139999999998</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0.57499999999999996</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0.75294119999999998</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0.72727269999999999</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0.72477069999999999</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0.77922080000000005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0.68468470000000003</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0.77304969999999995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0.75690610000000003</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0.79629629999999996</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0.68181820000000004</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0.72142859999999998</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0.77528090000000005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0.78260870000000005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0.82608689999999996</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0.49532710000000002</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0.69465650000000001</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0.75903609999999999</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0.81410260000000001</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0.81481479999999995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0.92783499999999997</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0.94827589999999995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0.98750000000000004</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0.93706290000000003</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0.97938139999999996</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0.76530609999999999</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0.7758621</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0.76875000000000004</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0.80419580000000002</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0.93478260000000002</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0.93220340000000002</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0.91428569999999998</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0.96402880000000002</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0.94117649999999997</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0.80341879999999999</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0.79411759999999998</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0.8203125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0.88541669999999995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0.88073400000000002</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0.92198579999999997</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0.89655169999999995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0.91772149999999997</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0.95614030000000005</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3.6641E-3</c:v>
                </c:pt>
                <c:pt idx="1">
                  <c:v>4.9499000000000001E-3</c:v>
                </c:pt>
                <c:pt idx="2">
                  <c:v>3.1681599999999997E-2</c:v>
                </c:pt>
                <c:pt idx="3">
                  <c:v>4.5273500000000001E-2</c:v>
                </c:pt>
                <c:pt idx="4">
                  <c:v>7.4523000000000002E-3</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0.1082796</c:v>
                </c:pt>
                <c:pt idx="1">
                  <c:v>0.1485127</c:v>
                </c:pt>
                <c:pt idx="2">
                  <c:v>0.18293380000000001</c:v>
                </c:pt>
                <c:pt idx="3">
                  <c:v>0.16479099999999999</c:v>
                </c:pt>
                <c:pt idx="4">
                  <c:v>8.9750999999999997E-2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0</c:v>
                </c:pt>
                <c:pt idx="1">
                  <c:v>4.5994800000000002E-2</c:v>
                </c:pt>
                <c:pt idx="2">
                  <c:v>7.3091699999999996E-2</c:v>
                </c:pt>
                <c:pt idx="3">
                  <c:v>2.8019599999999999E-2</c:v>
                </c:pt>
                <c:pt idx="4">
                  <c:v>8.8623E-3</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1.6465199999999999E-2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0.93062149999999999</c:v>
                </c:pt>
                <c:pt idx="1">
                  <c:v>0.79306279999999996</c:v>
                </c:pt>
                <c:pt idx="2">
                  <c:v>0.88413549999999996</c:v>
                </c:pt>
                <c:pt idx="3">
                  <c:v>0.83409199999999994</c:v>
                </c:pt>
                <c:pt idx="4">
                  <c:v>0.97887190000000002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0.84251969999999998</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0.85161290000000001</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0.85616440000000005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0.81081080000000005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0.79816509999999996</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0.87222219999999995</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0.90062109999999995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0.88596490000000006</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0.73387100000000005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0.74375000000000002</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0.75510200000000005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0.69724770000000003</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0.53932579999999997</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0.60465120000000006</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0.52459009999999995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0.59259260000000002</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0.83898309999999998</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0.84563759999999999</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0.87591240000000004</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0.82352939999999997</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0.63551400000000002</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0.77857140000000002</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0.82285710000000001</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0.85624999999999996</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0.79661020000000005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0.71717169999999997</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0.80451119999999998</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0.81707320000000005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0.85430459999999997</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0.4166667</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0.58181819999999995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0.62121210000000004</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0.65625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0.75925929999999997</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0.65454540000000005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0.7605634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0.72471909999999995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0.82208590000000004</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0.78813560000000005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0.81707320000000005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0.88349520000000004</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0.91056910000000002</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0.9183673</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0.1077496</c:v>
                </c:pt>
                <c:pt idx="1">
                  <c:v>4.76858E-2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0.20927979999999999</c:v>
                </c:pt>
                <c:pt idx="1">
                  <c:v>0.2081248</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5.4575100000000001E-2</c:v>
                </c:pt>
                <c:pt idx="1">
                  <c:v>0.106866</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0.92632890000000001</c:v>
                </c:pt>
                <c:pt idx="1">
                  <c:v>0.80442999999999998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0.97560979999999997</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0.98611110000000002</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0.86792449999999999</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0.89873420000000004</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0.96511630000000004</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0.92391310000000004</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0.91803279999999998</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0.68085099999999998</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0.58730159999999998</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0.62820509999999996</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0.6338028</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0.76086960000000003</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0.671875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0.76712329999999995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0.90476190000000001</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0.74468080000000003</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0.734375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0.55128200000000005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0.70666660000000003</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0.74418600000000001</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0.54054049999999998</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0.68181820000000004</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0.67796610000000002</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0.80555560000000004</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0.80851070000000003</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0.75757580000000002</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0.74683549999999999</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0.76315789999999994</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0.86363639999999997</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0.9425287</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0.91397850000000003</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0.90217389999999997</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0.96551719999999996</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0.68367339999999999</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0.84126990000000001</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0.85443040000000003</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0.79865770000000003</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0.88679249999999998</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0.84444450000000004</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0.87301589999999996</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0.84615390000000001</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0.90277779999999996</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0.90243899999999999</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0.60391410000000001</c:v>
                </c:pt>
                <c:pt idx="4">
                  <c:v>0.51257649999999999</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6.0575299999999999E-2</c:v>
                </c:pt>
                <c:pt idx="1">
                  <c:v>5.8409900000000001E-2</c:v>
                </c:pt>
                <c:pt idx="2">
                  <c:v>2.6001199999999999E-2</c:v>
                </c:pt>
                <c:pt idx="3">
                  <c:v>0</c:v>
                </c:pt>
                <c:pt idx="4">
                  <c:v>0</c:v>
                </c:pt>
                <c:pt idx="5">
                  <c:v>6.9265199999999999E-2</c:v>
                </c:pt>
                <c:pt idx="6">
                  <c:v>4.5712599999999999E-2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0.2452153</c:v>
                </c:pt>
                <c:pt idx="1">
                  <c:v>0.2930006</c:v>
                </c:pt>
                <c:pt idx="2">
                  <c:v>0.26885629999999999</c:v>
                </c:pt>
                <c:pt idx="3">
                  <c:v>0.26745190000000002</c:v>
                </c:pt>
                <c:pt idx="4">
                  <c:v>0.29372009999999998</c:v>
                </c:pt>
                <c:pt idx="5">
                  <c:v>0.24005599999999999</c:v>
                </c:pt>
                <c:pt idx="6">
                  <c:v>0.19509870000000001</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9.84323E-2</c:v>
                </c:pt>
                <c:pt idx="1">
                  <c:v>3.5993900000000002E-2</c:v>
                </c:pt>
                <c:pt idx="2">
                  <c:v>4.5416199999999997E-2</c:v>
                </c:pt>
                <c:pt idx="3">
                  <c:v>3.31674E-2</c:v>
                </c:pt>
                <c:pt idx="4">
                  <c:v>0.13932430000000001</c:v>
                </c:pt>
                <c:pt idx="5">
                  <c:v>3.5386800000000003E-2</c:v>
                </c:pt>
                <c:pt idx="6">
                  <c:v>2.6942500000000001E-2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0.8602301</c:v>
                </c:pt>
                <c:pt idx="1">
                  <c:v>0.79906540000000004</c:v>
                </c:pt>
                <c:pt idx="2">
                  <c:v>0.74423600000000001</c:v>
                </c:pt>
                <c:pt idx="3">
                  <c:v>0.90058919999999998</c:v>
                </c:pt>
                <c:pt idx="4">
                  <c:v>0.8441708</c:v>
                </c:pt>
                <c:pt idx="5">
                  <c:v>0.85690480000000002</c:v>
                </c:pt>
                <c:pt idx="6">
                  <c:v>0.95013179999999997</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0.82608689999999996</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0.87692309999999996</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0.8933333</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0.95454539999999999</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0.78048779999999995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0.8947368</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0.80952380000000002</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0.76666670000000003</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0.85227269999999999</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0.86956520000000004</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0.96491229999999995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0.71428570000000002</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0.84210529999999995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0.76190480000000005</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0.73333329999999997</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0.81481479999999995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0.76923079999999999</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0.76923079999999999</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0.9210526</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0.80487810000000004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0.9428571</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0.89655169999999995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0.7843137</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0.88059699999999996</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0.79746839999999997</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0.79661020000000005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0.78846159999999998</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0.81751819999999997</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0.81176470000000001</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0.77987419999999996</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0.7627119</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0.76190480000000005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0.74074070000000003</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0.61538459999999995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0.78571429999999998</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3.1513399999999997E-2</c:v>
                </c:pt>
                <c:pt idx="1">
                  <c:v>2.8295500000000001E-2</c:v>
                </c:pt>
                <c:pt idx="2">
                  <c:v>0.2131381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0.1050307</c:v>
                </c:pt>
                <c:pt idx="1">
                  <c:v>0.16205510000000001</c:v>
                </c:pt>
                <c:pt idx="2">
                  <c:v>0.26344689999999998</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2.3639400000000001E-2</c:v>
                </c:pt>
                <c:pt idx="1">
                  <c:v>4.5283400000000001E-2</c:v>
                </c:pt>
                <c:pt idx="2">
                  <c:v>5.9911600000000002E-2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0.91757909999999998</c:v>
                </c:pt>
                <c:pt idx="1">
                  <c:v>0.77607280000000001</c:v>
                </c:pt>
                <c:pt idx="2">
                  <c:v>0.75155649999999996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0.76470590000000005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0.89655169999999995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0.7179487</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0.83783779999999997</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0.84745760000000003</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0.3827161</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0.54081630000000003</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0.46400000000000002</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0.57983200000000001</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0.53763439999999996</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0.47826089999999999</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0.61157019999999995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0.54487180000000002</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0.6056338</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0.86458330000000005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0.84684680000000001</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0.78571429999999998</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0.6086956</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0.6984127</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0.70068030000000003</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0.70921990000000001</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0.70370370000000004</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0.81538460000000001</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0.76190480000000005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0.74496640000000003</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0.7280702</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0.44776120000000003</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0.51351349999999996</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0.41463410000000001</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0.54761899999999997</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0.46153850000000002</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0.43181819999999999</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0.58823530000000002</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0.13204850000000001</c:v>
                </c:pt>
                <c:pt idx="1">
                  <c:v>6.2954200000000002E-2</c:v>
                </c:pt>
                <c:pt idx="2">
                  <c:v>3.0532400000000001E-2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0.16794200000000001</c:v>
                </c:pt>
                <c:pt idx="1">
                  <c:v>0.1206517</c:v>
                </c:pt>
                <c:pt idx="2">
                  <c:v>4.1068599999999997E-2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3.21269E-2</c:v>
                </c:pt>
                <c:pt idx="1">
                  <c:v>1.2543000000000001E-3</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0.70477299999999998</c:v>
                </c:pt>
                <c:pt idx="1">
                  <c:v>0.91171670000000005</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0.3333333</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0.56976740000000003</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0.56756759999999995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0.6138614</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0.67567569999999999</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0.79629629999999996</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0.87857149999999995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0.87640450000000003</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0.89808920000000003</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0.91666669999999995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0.83809520000000004</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0.93233080000000002</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0.90857140000000003</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0.8947368</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0.93913040000000003</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0.56790130000000005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0.67826090000000006</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0.65753419999999996</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0.751938</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0.73684210000000006</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0.65714289999999997</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0.86301369999999999</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0.80459769999999997</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0.84415580000000001</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0.89361699999999999</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0.19047620000000001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0.34615390000000001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0.34285719999999997</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0.3125</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8.6635513</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9.1313867999999996</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8.9885712000000009</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9.0596026999999992</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9.1610174000000004</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0.3387097</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0.3953488</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0.48039219999999999</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0.46938780000000002</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0.5625</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0.75858159999999997</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0</c:v>
                </c:pt>
                <c:pt idx="1">
                  <c:v>3.4285000000000001E-3</c:v>
                </c:pt>
                <c:pt idx="2">
                  <c:v>1.4567399999999999E-2</c:v>
                </c:pt>
                <c:pt idx="3">
                  <c:v>5.6031200000000003E-2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0.13965</c:v>
                </c:pt>
                <c:pt idx="1">
                  <c:v>0.14355209999999999</c:v>
                </c:pt>
                <c:pt idx="2">
                  <c:v>0.13945089999999999</c:v>
                </c:pt>
                <c:pt idx="3">
                  <c:v>0.24779229999999999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4.2921599999999997E-2</c:v>
                </c:pt>
                <c:pt idx="1">
                  <c:v>9.3559100000000006E-2</c:v>
                </c:pt>
                <c:pt idx="2">
                  <c:v>1.0321800000000001E-2</c:v>
                </c:pt>
                <c:pt idx="3">
                  <c:v>8.3559099999999997E-2</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0.86078840000000001</c:v>
                </c:pt>
                <c:pt idx="1">
                  <c:v>0.79737409999999997</c:v>
                </c:pt>
                <c:pt idx="2">
                  <c:v>0.82076959999999999</c:v>
                </c:pt>
                <c:pt idx="3">
                  <c:v>0.53971009999999997</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3.7994100000000003E-2</c:v>
                </c:pt>
                <c:pt idx="1">
                  <c:v>0.1102022</c:v>
                </c:pt>
                <c:pt idx="2">
                  <c:v>9.6077999999999997E-2</c:v>
                </c:pt>
                <c:pt idx="3">
                  <c:v>3.5390999999999999E-3</c:v>
                </c:pt>
                <c:pt idx="4">
                  <c:v>0.11244560000000001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0.16091649999999999</c:v>
                </c:pt>
                <c:pt idx="1">
                  <c:v>0.1829916</c:v>
                </c:pt>
                <c:pt idx="2">
                  <c:v>0.1400392</c:v>
                </c:pt>
                <c:pt idx="3">
                  <c:v>0.18873909999999999</c:v>
                </c:pt>
                <c:pt idx="4">
                  <c:v>0.2057002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5.0601999999999999E-3</c:v>
                </c:pt>
                <c:pt idx="1">
                  <c:v>4.3545599999999997E-2</c:v>
                </c:pt>
                <c:pt idx="2">
                  <c:v>1.64978E-2</c:v>
                </c:pt>
                <c:pt idx="3">
                  <c:v>0.17201939999999999</c:v>
                </c:pt>
                <c:pt idx="4">
                  <c:v>2.7451699999999999E-2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0.7460791</c:v>
                </c:pt>
                <c:pt idx="1">
                  <c:v>0.7136112</c:v>
                </c:pt>
                <c:pt idx="2">
                  <c:v>0.8700947</c:v>
                </c:pt>
                <c:pt idx="3">
                  <c:v>0.62710529999999998</c:v>
                </c:pt>
                <c:pt idx="4">
                  <c:v>0.56036470000000005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Countess of Chester Hospital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141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277</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51</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22166969"/>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425818364"/>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4088387317"/>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423164356"/>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134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0618578"/>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8520338"/>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5102913"/>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9366230"/>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6457734"/>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2845655"/>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65597537"/>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01452127"/>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7198199"/>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621111"/>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3517395"/>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8619732"/>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5167963"/>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8572547"/>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4819625"/>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6433594"/>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631298246"/>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441311550"/>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168941520"/>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937608578"/>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354151607"/>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724064554"/>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611712690"/>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104627749"/>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160433456"/>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981922668"/>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793674789"/>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730611487"/>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629731473"/>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23391708"/>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145807625"/>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22428465"/>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403957389"/>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413669136"/>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975158012"/>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552006111"/>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133830178"/>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995936564"/>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822679070"/>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781110539"/>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141972418"/>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406631413"/>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018040281"/>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131669851"/>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016180531"/>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851134740"/>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058049161"/>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781664532"/>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383085009"/>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943673097"/>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588689298"/>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219845990"/>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149412033"/>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943820201"/>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373696837"/>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740933952"/>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13216445"/>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397868846"/>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904397119"/>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Q02. Patient only spoke to primary care professional once or twice before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Q42_1. Patient completely had enough understandable information about their response to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652845145"/>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836767835"/>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796214378"/>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770352345"/>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259573" y="622300"/>
            <a:ext cx="4019050"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Countess of Chester Hospital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350486038"/>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764564883"/>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694511037"/>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474879616"/>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933734347"/>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095130617"/>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294108787"/>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043810732"/>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781371265"/>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361279197"/>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14533759"/>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469251670"/>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61452512"/>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401581237"/>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622128509"/>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587278582"/>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94951812"/>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211617050"/>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831709777"/>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913101901"/>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332341905"/>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598819124"/>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511023081"/>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163039854"/>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699814019"/>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477023762"/>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251685464"/>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647387356"/>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833648"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Countess of Chester Hospital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741122571"/>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382764065"/>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697229965"/>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581484903"/>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708138012"/>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186483144"/>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634255639"/>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976583293"/>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53342309"/>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4253502341"/>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838625989"/>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784044025"/>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804393593"/>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764725328"/>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371543696"/>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844987180"/>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493640508"/>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638152263"/>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4133616772"/>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383067113"/>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072323864"/>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65823364"/>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145388265"/>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705585325"/>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522750746"/>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017723863"/>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158446007"/>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857355256"/>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402841502"/>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007309934"/>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73029503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841801926"/>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199200085"/>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480185635"/>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871762353"/>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99486810"/>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964732299"/>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0717210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137744"/>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1549903"/>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45476887"/>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9459561"/>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5108880"/>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7941972"/>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66176621"/>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b="1" noProof="0">
                          <a:solidFill>
                            <a:schemeClr val="tx1"/>
                          </a:solidFill>
                          <a:latin typeface="Arial" panose="020B0604020202020204" pitchFamily="34" charset="0"/>
                          <a:cs typeface="Arial" panose="020B0604020202020204" pitchFamily="34" charset="0"/>
                        </a:rPr>
                        <a:t>△</a:t>
                      </a: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7294562"/>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8095268"/>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253256549"/>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4966729"/>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786349"/>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40876745"/>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98232886"/>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66145020"/>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2936979"/>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6747992"/>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3457556"/>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0058406"/>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0985895"/>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36781502"/>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3852978"/>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9894685"/>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6351378"/>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52471151"/>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6043647"/>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3816410"/>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416156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36404997"/>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1714282"/>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79201191"/>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64323688"/>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92666135"/>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88773802"/>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3840958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13559320"/>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80891810"/>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73434"/>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5008878"/>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14142983"/>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4017643"/>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02824492"/>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23328009"/>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5934389"/>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54558"/>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9581818"/>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8161802"/>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4504702"/>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29346181"/>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26102153"/>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0041002"/>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6233186"/>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509372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293995"/>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34652702"/>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1489579"/>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14670633"/>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7484988"/>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8200545"/>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8503298"/>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95900458"/>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1492860"/>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16869106"/>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5306229"/>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0088086"/>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2600409"/>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63064799"/>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06638445"/>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37981506"/>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3740645"/>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13206165"/>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3408687"/>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41579920"/>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100882"/>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6872361"/>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8384991"/>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79222657"/>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74507346"/>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158533"/>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3942013"/>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04352530"/>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2468914"/>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0197466"/>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2481102"/>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53643769"/>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3624236"/>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82233238"/>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8737151"/>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088269"/>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0467698"/>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61391212"/>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0684944"/>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154140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352906"/>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2208713"/>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057903"/>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2962065"/>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5691870"/>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44828697"/>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5631690"/>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59119590"/>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53099"/>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9881847"/>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4703149"/>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41102930"/>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1566473"/>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04503241"/>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28099868"/>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93665563"/>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7306130"/>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72913373"/>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59539009"/>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8984156"/>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3537736"/>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04962502"/>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5417382"/>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7008116"/>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8078598"/>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56902970"/>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0554139"/>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0015226"/>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46473736"/>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259573" y="622300"/>
            <a:ext cx="4019050" cy="276999"/>
          </a:xfrm>
          <a:prstGeom prst="rect">
            <a:avLst/>
          </a:prstGeom>
          <a:noFill/>
        </p:spPr>
        <p:txBody>
          <a:bodyPr wrap="none" rtlCol="0">
            <a:spAutoFit/>
          </a:bodyPr>
          <a:lstStyle/>
          <a:p>
            <a:pPr algn="r"/>
            <a:r>
              <a:rPr lang="en-GB" sz="1200" b="1" noProof="0">
                <a:solidFill>
                  <a:srgbClr val="336E9F"/>
                </a:solidFill>
                <a:latin typeface="Arial"/>
                <a:cs typeface="Arial"/>
              </a:rPr>
              <a:t>Countess of Chester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25067</Words>
  <Application>Microsoft Office PowerPoint</Application>
  <PresentationFormat>Custom</PresentationFormat>
  <Paragraphs>6516</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