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4.2345099999999997E-2</c:v>
                </c:pt>
                <c:pt idx="1">
                  <c:v>3.8729300000000001E-2</c:v>
                </c:pt>
                <c:pt idx="2">
                  <c:v>4.1011199999999998E-2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8.7481199999999995E-2</c:v>
                </c:pt>
                <c:pt idx="1">
                  <c:v>0.13136619999999999</c:v>
                </c:pt>
                <c:pt idx="2">
                  <c:v>6.2542700000000007E-2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4.2496800000000001E-2</c:v>
                </c:pt>
                <c:pt idx="1">
                  <c:v>4.3686799999999998E-2</c:v>
                </c:pt>
                <c:pt idx="2">
                  <c:v>1.23813E-2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0.90665989999999996</c:v>
                </c:pt>
                <c:pt idx="1">
                  <c:v>0.81389739999999999</c:v>
                </c:pt>
                <c:pt idx="2">
                  <c:v>0.96275719999999998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0.62910120000000003</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1.1203899999999999E-2</c:v>
                </c:pt>
                <c:pt idx="1">
                  <c:v>7.3422299999999996E-2</c:v>
                </c:pt>
                <c:pt idx="2">
                  <c:v>0.29220089999999999</c:v>
                </c:pt>
                <c:pt idx="3">
                  <c:v>0</c:v>
                </c:pt>
                <c:pt idx="4">
                  <c:v>3.5369100000000001E-2</c:v>
                </c:pt>
                <c:pt idx="5">
                  <c:v>5.8469100000000003E-2</c:v>
                </c:pt>
                <c:pt idx="6">
                  <c:v>7.5110000000000003E-3</c:v>
                </c:pt>
                <c:pt idx="7">
                  <c:v>0.17032510000000001</c:v>
                </c:pt>
                <c:pt idx="8">
                  <c:v>1.1554200000000001E-2</c:v>
                </c:pt>
                <c:pt idx="9">
                  <c:v>5.2361600000000001E-2</c:v>
                </c:pt>
                <c:pt idx="10">
                  <c:v>9.7711199999999998E-2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0.1034139</c:v>
                </c:pt>
                <c:pt idx="1">
                  <c:v>0.162771</c:v>
                </c:pt>
                <c:pt idx="2">
                  <c:v>0.15591140000000001</c:v>
                </c:pt>
                <c:pt idx="3">
                  <c:v>0.31030920000000001</c:v>
                </c:pt>
                <c:pt idx="4">
                  <c:v>0.31797730000000002</c:v>
                </c:pt>
                <c:pt idx="5">
                  <c:v>0.11682819999999999</c:v>
                </c:pt>
                <c:pt idx="6">
                  <c:v>0.1744686</c:v>
                </c:pt>
                <c:pt idx="7">
                  <c:v>0.17719560000000001</c:v>
                </c:pt>
                <c:pt idx="8">
                  <c:v>0.3263646</c:v>
                </c:pt>
                <c:pt idx="9">
                  <c:v>0.33633010000000002</c:v>
                </c:pt>
                <c:pt idx="10">
                  <c:v>0.20047870000000001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4.6285699999999999E-2</c:v>
                </c:pt>
                <c:pt idx="1">
                  <c:v>1.09532E-2</c:v>
                </c:pt>
                <c:pt idx="2">
                  <c:v>8.1782999999999995E-3</c:v>
                </c:pt>
                <c:pt idx="3">
                  <c:v>6.0518500000000003E-2</c:v>
                </c:pt>
                <c:pt idx="4">
                  <c:v>6.4837000000000002E-3</c:v>
                </c:pt>
                <c:pt idx="5">
                  <c:v>3.3492399999999999E-2</c:v>
                </c:pt>
                <c:pt idx="6">
                  <c:v>3.06039E-2</c:v>
                </c:pt>
                <c:pt idx="7">
                  <c:v>0</c:v>
                </c:pt>
                <c:pt idx="8">
                  <c:v>3.0602299999999999E-2</c:v>
                </c:pt>
                <c:pt idx="9">
                  <c:v>2.2894500000000002E-2</c:v>
                </c:pt>
                <c:pt idx="10">
                  <c:v>5.3260599999999998E-2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6.6114599999999996E-2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0.92091400000000001</c:v>
                </c:pt>
                <c:pt idx="1">
                  <c:v>0.89282240000000002</c:v>
                </c:pt>
                <c:pt idx="2">
                  <c:v>0.85839779999999999</c:v>
                </c:pt>
                <c:pt idx="3">
                  <c:v>0.70348809999999995</c:v>
                </c:pt>
                <c:pt idx="4">
                  <c:v>0.90432970000000001</c:v>
                </c:pt>
                <c:pt idx="5">
                  <c:v>0.88872269999999998</c:v>
                </c:pt>
                <c:pt idx="6">
                  <c:v>0.87749330000000003</c:v>
                </c:pt>
                <c:pt idx="7">
                  <c:v>0.8382096</c:v>
                </c:pt>
                <c:pt idx="8">
                  <c:v>0.65811960000000003</c:v>
                </c:pt>
                <c:pt idx="9">
                  <c:v>0.94661079999999997</c:v>
                </c:pt>
                <c:pt idx="10">
                  <c:v>0.82233080000000003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0.117489</c:v>
                </c:pt>
                <c:pt idx="1">
                  <c:v>7.0772799999999997E-2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0.1351454</c:v>
                </c:pt>
                <c:pt idx="1">
                  <c:v>0.12720609999999999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4.8007899999999999E-2</c:v>
                </c:pt>
                <c:pt idx="1">
                  <c:v>8.9199000000000001E-2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0.93781820000000005</c:v>
                </c:pt>
                <c:pt idx="1">
                  <c:v>0.83248299999999997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0.162462</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0.48836420000000003</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0.12918489999999999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9.0594260000000002</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2.56679E-2</c:v>
                </c:pt>
                <c:pt idx="1">
                  <c:v>5.0055500000000003E-2</c:v>
                </c:pt>
                <c:pt idx="2">
                  <c:v>0.1043888</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8.7272500000000003E-2</c:v>
                </c:pt>
                <c:pt idx="1">
                  <c:v>0.1007395</c:v>
                </c:pt>
                <c:pt idx="2">
                  <c:v>0.2619071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2.1798999999999999E-2</c:v>
                </c:pt>
                <c:pt idx="1">
                  <c:v>2.09248E-2</c:v>
                </c:pt>
                <c:pt idx="2">
                  <c:v>0.1410795</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0.90950050000000005</c:v>
                </c:pt>
                <c:pt idx="1">
                  <c:v>0.8462383</c:v>
                </c:pt>
                <c:pt idx="2">
                  <c:v>0.25223449999999997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3.3646200000000001E-2</c:v>
                </c:pt>
                <c:pt idx="1">
                  <c:v>0.13232279999999999</c:v>
                </c:pt>
                <c:pt idx="2">
                  <c:v>8.1189999999999998E-2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0.27766960000000002</c:v>
                </c:pt>
                <c:pt idx="1">
                  <c:v>0.1508101</c:v>
                </c:pt>
                <c:pt idx="2">
                  <c:v>0.1494405</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9.5640500000000003E-2</c:v>
                </c:pt>
                <c:pt idx="1">
                  <c:v>3.0922000000000002E-2</c:v>
                </c:pt>
                <c:pt idx="2">
                  <c:v>6.4227900000000004E-2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0.39223780000000003</c:v>
                </c:pt>
                <c:pt idx="1">
                  <c:v>0.84618970000000004</c:v>
                </c:pt>
                <c:pt idx="2">
                  <c:v>0.73372680000000001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0.11783200000000001</c:v>
                </c:pt>
                <c:pt idx="1">
                  <c:v>7.6722700000000005E-2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0.18906980000000001</c:v>
                </c:pt>
                <c:pt idx="1">
                  <c:v>0.28437119999999999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7.7201599999999995E-2</c:v>
                </c:pt>
                <c:pt idx="1">
                  <c:v>0.33837840000000002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0.54446609999999995</c:v>
                </c:pt>
                <c:pt idx="1">
                  <c:v>0.56626549999999998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2.81292E-2</c:v>
                </c:pt>
                <c:pt idx="1">
                  <c:v>0.10040060000000001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0.17352310000000001</c:v>
                </c:pt>
                <c:pt idx="1">
                  <c:v>0.2477443</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9.7453300000000007E-2</c:v>
                </c:pt>
                <c:pt idx="1">
                  <c:v>4.4294600000000003E-2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0.71226409999999996</c:v>
                </c:pt>
                <c:pt idx="1">
                  <c:v>0.60736610000000002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0.84415580000000001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0.75634520000000005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0.82530119999999996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0.86363639999999997</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0.83248730000000004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0.86813189999999996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0.86503059999999998</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0.89887640000000002</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0.95238100000000003</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0.95212759999999996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0.93678159999999999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0.91874999999999996</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0.95857990000000004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0.12521940000000001</c:v>
                </c:pt>
                <c:pt idx="1">
                  <c:v>0.24125550000000001</c:v>
                </c:pt>
                <c:pt idx="2">
                  <c:v>0.10899150000000001</c:v>
                </c:pt>
                <c:pt idx="3">
                  <c:v>0.12090960000000001</c:v>
                </c:pt>
                <c:pt idx="4">
                  <c:v>4.9819099999999998E-2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0.1117523</c:v>
                </c:pt>
                <c:pt idx="1">
                  <c:v>0.12123159999999999</c:v>
                </c:pt>
                <c:pt idx="2">
                  <c:v>0.1142755</c:v>
                </c:pt>
                <c:pt idx="3">
                  <c:v>9.5217999999999997E-2</c:v>
                </c:pt>
                <c:pt idx="4">
                  <c:v>0.1103857</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5.0337899999999998E-2</c:v>
                </c:pt>
                <c:pt idx="1">
                  <c:v>5.1053000000000001E-2</c:v>
                </c:pt>
                <c:pt idx="2">
                  <c:v>7.39977E-2</c:v>
                </c:pt>
                <c:pt idx="3">
                  <c:v>4.48116E-2</c:v>
                </c:pt>
                <c:pt idx="4">
                  <c:v>4.8776199999999999E-2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0.81210689999999996</c:v>
                </c:pt>
                <c:pt idx="1">
                  <c:v>0.7701133</c:v>
                </c:pt>
                <c:pt idx="2">
                  <c:v>0.81639930000000005</c:v>
                </c:pt>
                <c:pt idx="3">
                  <c:v>0.85148539999999995</c:v>
                </c:pt>
                <c:pt idx="4">
                  <c:v>0.88486560000000003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0.81538460000000001</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0.80219779999999996</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0.80681820000000004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0.80281690000000006</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0.79310349999999996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0.7109375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0.68888890000000003</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0.72033899999999995</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0.81735159999999996</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0.79459460000000004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0.81862749999999995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0.79545460000000001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0.79185519999999998</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0.84579439999999995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0.82608689999999996</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0.77832509999999999</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0.76969699999999996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0.87817259999999997</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0.80829019999999996</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0.94193550000000004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0.93367339999999999</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0.96739129999999995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0.95757570000000003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0.96089389999999997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0.83766229999999997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0.7969543</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0.8251366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0.85542169999999995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0.81666669999999997</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0.97709919999999995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0.94512189999999996</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0.98159510000000005</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0.99358979999999997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0.96341460000000001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0.94262299999999999</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0.86842109999999995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0.89610389999999995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0.89726019999999995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0.82312920000000001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0.8827161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0.87019230000000003</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0.89500000000000002</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0.92655370000000004</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0.90625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1.9182999999999999E-2</c:v>
                </c:pt>
                <c:pt idx="1">
                  <c:v>2.5532099999999999E-2</c:v>
                </c:pt>
                <c:pt idx="2">
                  <c:v>5.1241599999999998E-2</c:v>
                </c:pt>
                <c:pt idx="3">
                  <c:v>6.7020700000000002E-2</c:v>
                </c:pt>
                <c:pt idx="4">
                  <c:v>1.9293299999999999E-2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7.7241799999999999E-2</c:v>
                </c:pt>
                <c:pt idx="1">
                  <c:v>0.10734829999999999</c:v>
                </c:pt>
                <c:pt idx="2">
                  <c:v>0.14381369999999999</c:v>
                </c:pt>
                <c:pt idx="3">
                  <c:v>0.1212966</c:v>
                </c:pt>
                <c:pt idx="4">
                  <c:v>6.6069100000000006E-2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9.8802999999999998E-3</c:v>
                </c:pt>
                <c:pt idx="1">
                  <c:v>6.6576999999999997E-2</c:v>
                </c:pt>
                <c:pt idx="2">
                  <c:v>9.2651700000000003E-2</c:v>
                </c:pt>
                <c:pt idx="3">
                  <c:v>4.9766699999999997E-2</c:v>
                </c:pt>
                <c:pt idx="4">
                  <c:v>2.0703200000000001E-2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0.95796309999999996</c:v>
                </c:pt>
                <c:pt idx="1">
                  <c:v>0.89593409999999996</c:v>
                </c:pt>
                <c:pt idx="2">
                  <c:v>0.82505019999999996</c:v>
                </c:pt>
                <c:pt idx="3">
                  <c:v>0.80861090000000002</c:v>
                </c:pt>
                <c:pt idx="4">
                  <c:v>0.96041759999999998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0.92356689999999997</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0.84816749999999996</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0.85945950000000004</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0.88622749999999995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0.88524590000000003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0.87931040000000005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0.8971962</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0.91351349999999998</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0.85221670000000005</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0.75159229999999999</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0.76381909999999997</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0.74603180000000002</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0.75862070000000004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0.7816092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0.61165049999999999</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0.62244900000000003</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0.84732819999999998</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0.8586956</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0.83146070000000005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0.91358019999999995</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0.91860470000000005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0.85632180000000002</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0.81651379999999996</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0.80382779999999998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0.85945950000000004</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0.85148509999999999</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0.89441000000000004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0.88625589999999999</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0.81407030000000002</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0.88700559999999995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0.82142859999999995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0.66666669999999995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0.79646019999999995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0.77064220000000005</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0.81632660000000001</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0.82857139999999996</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0.77570090000000003</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0.80660379999999998</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0.83695649999999999</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0.85221670000000005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0.93846149999999995</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0.93023259999999997</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0.95505620000000002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0.96835439999999995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0.96195649999999999</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0.12549080000000001</c:v>
                </c:pt>
                <c:pt idx="1">
                  <c:v>6.7686499999999997E-2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0.17379739999999999</c:v>
                </c:pt>
                <c:pt idx="1">
                  <c:v>0.16812340000000001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7.23163E-2</c:v>
                </c:pt>
                <c:pt idx="1">
                  <c:v>0.1268667</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0.77112780000000003</c:v>
                </c:pt>
                <c:pt idx="1">
                  <c:v>0.71284930000000002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0.98850570000000004</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0.97530870000000003</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0.95505620000000002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0.9174312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0.91346159999999998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0.96153840000000002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0.96078430000000004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0.74324319999999999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0.65822789999999998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0.77906980000000003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0.67567569999999999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0.70114940000000003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0.69135800000000003</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0.91011240000000004</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0.76249999999999996</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0.82417580000000001</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0.67901239999999996</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0.70512819999999998</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0.71910110000000005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0.76785709999999996</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0.65573769999999998</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0.79012349999999998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0.73972599999999999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0.71621619999999997</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0.80769230000000003</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0.76829270000000005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0.86170210000000003</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0.81318679999999999</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0.90909090000000004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0.91538459999999999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0.92561979999999999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0.94690260000000004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0.92125979999999996</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0.77319590000000005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0.82702699999999996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0.87195120000000004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0.8323699</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0.88311689999999998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0.8518519</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0.96666660000000004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0.88607599999999997</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0.94186040000000004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9.7927299999999995E-2</c:v>
                </c:pt>
                <c:pt idx="1">
                  <c:v>0.10272829999999999</c:v>
                </c:pt>
                <c:pt idx="2">
                  <c:v>6.6990099999999997E-2</c:v>
                </c:pt>
                <c:pt idx="3">
                  <c:v>2.9612900000000001E-2</c:v>
                </c:pt>
                <c:pt idx="4">
                  <c:v>4.4274000000000001E-2</c:v>
                </c:pt>
                <c:pt idx="5">
                  <c:v>0.1072985</c:v>
                </c:pt>
                <c:pt idx="6">
                  <c:v>7.5430700000000003E-2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0.1705113</c:v>
                </c:pt>
                <c:pt idx="1">
                  <c:v>0.20436380000000001</c:v>
                </c:pt>
                <c:pt idx="2">
                  <c:v>0.18687860000000001</c:v>
                </c:pt>
                <c:pt idx="3">
                  <c:v>0.1827732</c:v>
                </c:pt>
                <c:pt idx="4">
                  <c:v>0.1991609</c:v>
                </c:pt>
                <c:pt idx="5">
                  <c:v>0.16398950000000001</c:v>
                </c:pt>
                <c:pt idx="6">
                  <c:v>0.13566259999999999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0.1357843</c:v>
                </c:pt>
                <c:pt idx="1">
                  <c:v>8.0312400000000006E-2</c:v>
                </c:pt>
                <c:pt idx="2">
                  <c:v>8.6405099999999999E-2</c:v>
                </c:pt>
                <c:pt idx="3">
                  <c:v>7.5506699999999996E-2</c:v>
                </c:pt>
                <c:pt idx="4">
                  <c:v>0.18660389999999999</c:v>
                </c:pt>
                <c:pt idx="5">
                  <c:v>7.3420100000000002E-2</c:v>
                </c:pt>
                <c:pt idx="6">
                  <c:v>5.6660599999999998E-2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0.81205989999999995</c:v>
                </c:pt>
                <c:pt idx="1">
                  <c:v>0.71204129999999999</c:v>
                </c:pt>
                <c:pt idx="2">
                  <c:v>0.72042050000000002</c:v>
                </c:pt>
                <c:pt idx="3">
                  <c:v>0.82527119999999998</c:v>
                </c:pt>
                <c:pt idx="4">
                  <c:v>0.70517890000000005</c:v>
                </c:pt>
                <c:pt idx="5">
                  <c:v>0.88934369999999996</c:v>
                </c:pt>
                <c:pt idx="6">
                  <c:v>0.89995979999999998</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0.89743589999999995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0.90361449999999999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0.93333330000000003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0.91139239999999999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0.90109890000000004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0.85245899999999997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0.85507239999999995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0.93055560000000004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0.88571429999999995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0.8933333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0.94594590000000001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0.88976379999999999</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0.84615390000000001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0.86666670000000001</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0.84375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0.89361699999999999</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0.90789470000000005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0.90566040000000003</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0.97619040000000001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0.859375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0.88157890000000005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0.87850470000000003</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0.87640450000000003</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0.90410959999999996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0.89041099999999995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0.86982250000000005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0.8139535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0.8676471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0.78333339999999996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0.81865290000000002</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0.93333330000000003</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0.95238100000000003</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0.82352939999999997</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0.9473684</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0.62962960000000001</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4.5703100000000003E-2</c:v>
                </c:pt>
                <c:pt idx="1">
                  <c:v>4.5163000000000002E-2</c:v>
                </c:pt>
                <c:pt idx="2">
                  <c:v>0.24127699999999999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7.6651499999999997E-2</c:v>
                </c:pt>
                <c:pt idx="1">
                  <c:v>0.12831999999999999</c:v>
                </c:pt>
                <c:pt idx="2">
                  <c:v>0.20716909999999999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3.7829000000000002E-2</c:v>
                </c:pt>
                <c:pt idx="1">
                  <c:v>6.2150900000000002E-2</c:v>
                </c:pt>
                <c:pt idx="2">
                  <c:v>8.8050500000000004E-2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0.96228550000000002</c:v>
                </c:pt>
                <c:pt idx="1">
                  <c:v>0.85066560000000002</c:v>
                </c:pt>
                <c:pt idx="2">
                  <c:v>0.82328829999999997</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0.87272729999999998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0.9512195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0.84375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0.82954539999999999</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0.65833339999999996</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0.59615390000000001</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0.61224489999999998</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0.60714290000000004</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0.66891889999999998</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0.68275859999999999</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0.60571430000000004</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0.64102570000000003</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0.63905319999999999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0.86324789999999996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0.92121209999999998</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0.86713280000000004</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0.93893130000000002</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0.91489359999999997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0.74834440000000002</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0.73096450000000002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0.69832399999999994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0.79487180000000002</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0.77456650000000005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0.79126209999999997</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0.74210520000000002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0.76315789999999994</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0.55434779999999995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0.53153150000000005</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0.73214290000000004</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0.49275360000000001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0.55357140000000005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0.57377049999999996</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0.60317460000000001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0.14931920000000001</c:v>
                </c:pt>
                <c:pt idx="1">
                  <c:v>7.6628199999999994E-2</c:v>
                </c:pt>
                <c:pt idx="2">
                  <c:v>3.6868199999999997E-2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0.13340070000000001</c:v>
                </c:pt>
                <c:pt idx="1">
                  <c:v>9.33036E-2</c:v>
                </c:pt>
                <c:pt idx="2">
                  <c:v>3.4732800000000001E-2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4.9397499999999997E-2</c:v>
                </c:pt>
                <c:pt idx="1">
                  <c:v>1.49284E-2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0.77779220000000004</c:v>
                </c:pt>
                <c:pt idx="1">
                  <c:v>0.95754150000000005</c:v>
                </c:pt>
                <c:pt idx="2">
                  <c:v>0.97326610000000002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0.68367339999999999</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0.58571430000000002</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0.69718309999999994</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0.70542629999999995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0.7111111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0.9298246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0.89908250000000001</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0.86511629999999995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0.92896179999999995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0.84924619999999995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0.93975900000000001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0.91346159999999998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0.91747570000000001</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0.92696630000000002</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0.91052630000000001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0.73913039999999997</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0.73888889999999996</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0.69374999999999998</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0.80555560000000004</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0.74074070000000003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0.89655169999999995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0.77777779999999996</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0.83908050000000001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0.92307689999999998</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0.85046730000000004</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0.51515149999999998</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0.26086959999999998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0.29729729999999999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0.3846154</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0.40909089999999998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9.2289151999999994</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8.9671363999999993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9.0047846000000007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9.1477269999999997</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9.0969391000000002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0.47058820000000001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0.25773190000000001</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0.38317760000000001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0.4157303</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0.24468090000000001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1.48437E-2</c:v>
                </c:pt>
                <c:pt idx="1">
                  <c:v>2.0247899999999999E-2</c:v>
                </c:pt>
                <c:pt idx="2">
                  <c:v>3.01587E-2</c:v>
                </c:pt>
                <c:pt idx="3">
                  <c:v>8.2178899999999999E-2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0.10556550000000001</c:v>
                </c:pt>
                <c:pt idx="1">
                  <c:v>0.10991330000000001</c:v>
                </c:pt>
                <c:pt idx="2">
                  <c:v>0.1082685</c:v>
                </c:pt>
                <c:pt idx="3">
                  <c:v>0.1954968</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5.9963799999999998E-2</c:v>
                </c:pt>
                <c:pt idx="1">
                  <c:v>0.1103785</c:v>
                </c:pt>
                <c:pt idx="2">
                  <c:v>2.5912999999999999E-2</c:v>
                </c:pt>
                <c:pt idx="3">
                  <c:v>0.10970679999999999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0.81645140000000005</c:v>
                </c:pt>
                <c:pt idx="1">
                  <c:v>0.84881910000000005</c:v>
                </c:pt>
                <c:pt idx="2">
                  <c:v>0.91793170000000002</c:v>
                </c:pt>
                <c:pt idx="3">
                  <c:v>0.62193509999999996</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5.6129699999999998E-2</c:v>
                </c:pt>
                <c:pt idx="1">
                  <c:v>0.1268919</c:v>
                </c:pt>
                <c:pt idx="2">
                  <c:v>0.1102081</c:v>
                </c:pt>
                <c:pt idx="3">
                  <c:v>2.31075E-2</c:v>
                </c:pt>
                <c:pt idx="4">
                  <c:v>0.1329079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0.1246454</c:v>
                </c:pt>
                <c:pt idx="1">
                  <c:v>0.1496121</c:v>
                </c:pt>
                <c:pt idx="2">
                  <c:v>0.11177910000000001</c:v>
                </c:pt>
                <c:pt idx="3">
                  <c:v>0.14960219999999999</c:v>
                </c:pt>
                <c:pt idx="4">
                  <c:v>0.16477539999999999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2.3195799999999999E-2</c:v>
                </c:pt>
                <c:pt idx="1">
                  <c:v>6.0235400000000001E-2</c:v>
                </c:pt>
                <c:pt idx="2">
                  <c:v>3.06278E-2</c:v>
                </c:pt>
                <c:pt idx="3">
                  <c:v>0.1915878</c:v>
                </c:pt>
                <c:pt idx="4">
                  <c:v>4.7914100000000001E-2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0.76373789999999997</c:v>
                </c:pt>
                <c:pt idx="1">
                  <c:v>0.77287810000000001</c:v>
                </c:pt>
                <c:pt idx="2">
                  <c:v>0.91213049999999996</c:v>
                </c:pt>
                <c:pt idx="3">
                  <c:v>0.65072540000000001</c:v>
                </c:pt>
                <c:pt idx="4">
                  <c:v>0.67925139999999995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Chesterfield Royal Hospital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206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441</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750989488"/>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30338026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206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77697041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206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55142753"/>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206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6983252"/>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0386037"/>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6253219"/>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306729"/>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67209331"/>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9519952"/>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744292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59461311"/>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6463719"/>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6232334"/>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141821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592344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4370673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29366979"/>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08820866"/>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7192474"/>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4265709039"/>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02730213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97194145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714570797"/>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731490961"/>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60611432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08622970"/>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395571438"/>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229747421"/>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68066090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932690016"/>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15189395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57%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190526329"/>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336778856"/>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24%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25%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617250403"/>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169502735"/>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66285579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501585116"/>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90539095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412701355"/>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12694543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14263696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2389909385"/>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408235829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817905363"/>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46222741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57130599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40807953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66994265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261274466"/>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300701954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2220478215"/>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28149340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480877325"/>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98692936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532613107"/>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4128683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696572065"/>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903119390"/>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391548633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891238371"/>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702589122"/>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1076832254"/>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Q22. Family and/or carers were definitely involved as much as the patient wanted them to be in decisions about treatment options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Q51. Patient definitely received the help or support needed from their GP practice since their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Q52. Patient has had a cancer care review with someone from their GP practice (excluding patients who have not had a review but were diagnosed less than or around 12 months ago)</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57%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Q55. Patient was given enough information about the possibility and signs of cancer coming back or spreading</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4284897664"/>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275290555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639825089"/>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44814061"/>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413461" y="622300"/>
            <a:ext cx="3865162"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Chesterfield Royal Hospital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4270144940"/>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494387719"/>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81878599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64696262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800263127"/>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310616673"/>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88161590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985416098"/>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027297146"/>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27633321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064617081"/>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928781364"/>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3549590"/>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07733114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3180841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356244104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028936920"/>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719871191"/>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56466044"/>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86594886"/>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24099408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62789622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00740352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4828471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496228786"/>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21514536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115799797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20118653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58343514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25%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8517041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792164993"/>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454302868"/>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3498344026"/>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35190913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253267303"/>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95238577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136081857"/>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70630347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90194608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5222921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21175257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76478272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250302392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938577606"/>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419696292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4162568110"/>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403511496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55571182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778525953"/>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70504652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693602792"/>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90012912"/>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286906917"/>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00832872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904408549"/>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45263918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2519401"/>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576567736"/>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063410642"/>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36171273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784387125"/>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988188272"/>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02435495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934989489"/>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665507137"/>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09190083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86905580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254653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79762448"/>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8403019"/>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8356159"/>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82642613"/>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9828696"/>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65897932"/>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83496"/>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0007594"/>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080100295"/>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5085870"/>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66853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84437177"/>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3070185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7536742"/>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949012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835523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514786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25991259"/>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8202848"/>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811446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4755994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086473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333323"/>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9263272"/>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5983818"/>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2357962"/>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8511765"/>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99902483"/>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8889755"/>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8068701"/>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88569093"/>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0529117"/>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2954118"/>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2616422"/>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614115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7533230"/>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8981272"/>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1670124"/>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9269410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443382"/>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2616844"/>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7684258"/>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18450308"/>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976784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700619"/>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4953682"/>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9911317"/>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37383222"/>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8936280"/>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3634341"/>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1337690"/>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372246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6109403"/>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2704709"/>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41171648"/>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47876541"/>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0446830"/>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53616182"/>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1002986"/>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4829615"/>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96728962"/>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89515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888895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1640735"/>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1386906"/>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181907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0191710"/>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176556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4995411"/>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929810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809184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689578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274916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9011269"/>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7081388"/>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1912820"/>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9332757"/>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9605827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057002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01957934"/>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6633876"/>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5983937"/>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674071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3687289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17674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06035106"/>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796538"/>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4598127"/>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2703493"/>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226163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5553363"/>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255930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5483161"/>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915715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8209858"/>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564364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6571276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888707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388185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7657454"/>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140415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05248580"/>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2680973"/>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2773602"/>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7503808"/>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782885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4668486"/>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176833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558974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7473466"/>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0600903"/>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83722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3034901"/>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7288799"/>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550310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8843965"/>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4488789"/>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15756962"/>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2316931"/>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07826277"/>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1907872"/>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413461" y="622300"/>
            <a:ext cx="3865162" cy="276999"/>
          </a:xfrm>
          <a:prstGeom prst="rect">
            <a:avLst/>
          </a:prstGeom>
          <a:noFill/>
        </p:spPr>
        <p:txBody>
          <a:bodyPr wrap="none" rtlCol="0">
            <a:spAutoFit/>
          </a:bodyPr>
          <a:lstStyle/>
          <a:p>
            <a:pPr algn="r"/>
            <a:r>
              <a:rPr lang="en-GB" sz="1200" b="1" noProof="0">
                <a:solidFill>
                  <a:srgbClr val="336E9F"/>
                </a:solidFill>
                <a:latin typeface="Arial"/>
                <a:cs typeface="Arial"/>
              </a:rPr>
              <a:t>Chesterfield Royal Hospital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25373</Words>
  <Application>Microsoft Office PowerPoint</Application>
  <PresentationFormat>Custom</PresentationFormat>
  <Paragraphs>6525</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2026-06-26T16:08:44Z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