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4.7227999999999999E-2</c:v>
                </c:pt>
                <c:pt idx="1">
                  <c:v>4.7566400000000002E-2</c:v>
                </c:pt>
                <c:pt idx="2">
                  <c:v>4.5465199999999997E-2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7.7715400000000004E-2</c:v>
                </c:pt>
                <c:pt idx="1">
                  <c:v>0.1136921</c:v>
                </c:pt>
                <c:pt idx="2">
                  <c:v>5.36347E-2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4.7379699999999997E-2</c:v>
                </c:pt>
                <c:pt idx="1">
                  <c:v>5.2523899999999998E-2</c:v>
                </c:pt>
                <c:pt idx="2">
                  <c:v>1.6835300000000001E-2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0.89431879999999997</c:v>
                </c:pt>
                <c:pt idx="1">
                  <c:v>0.77061769999999996</c:v>
                </c:pt>
                <c:pt idx="2">
                  <c:v>0.94839269999999998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9.2682000000000007E-3</c:v>
                </c:pt>
                <c:pt idx="1">
                  <c:v>9.5828300000000005E-2</c:v>
                </c:pt>
                <c:pt idx="2">
                  <c:v>0.29814420000000003</c:v>
                </c:pt>
                <c:pt idx="3">
                  <c:v>2.1821000000000002E-3</c:v>
                </c:pt>
                <c:pt idx="4">
                  <c:v>8.3250699999999997E-2</c:v>
                </c:pt>
                <c:pt idx="5">
                  <c:v>5.5762199999999998E-2</c:v>
                </c:pt>
                <c:pt idx="6">
                  <c:v>3.0896400000000001E-2</c:v>
                </c:pt>
                <c:pt idx="7">
                  <c:v>0.17596619999999999</c:v>
                </c:pt>
                <c:pt idx="8">
                  <c:v>5.3605100000000003E-2</c:v>
                </c:pt>
                <c:pt idx="9">
                  <c:v>0.10564809999999999</c:v>
                </c:pt>
                <c:pt idx="10">
                  <c:v>0.1017658</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0.1072852</c:v>
                </c:pt>
                <c:pt idx="1">
                  <c:v>0.11795899999999999</c:v>
                </c:pt>
                <c:pt idx="2">
                  <c:v>0.14402480000000001</c:v>
                </c:pt>
                <c:pt idx="3">
                  <c:v>0.22578309999999999</c:v>
                </c:pt>
                <c:pt idx="4">
                  <c:v>0.22221399999999999</c:v>
                </c:pt>
                <c:pt idx="5">
                  <c:v>0.12224210000000001</c:v>
                </c:pt>
                <c:pt idx="6">
                  <c:v>0.1276979</c:v>
                </c:pt>
                <c:pt idx="7">
                  <c:v>0.16591339999999999</c:v>
                </c:pt>
                <c:pt idx="8">
                  <c:v>0.2422629</c:v>
                </c:pt>
                <c:pt idx="9">
                  <c:v>0.22975719999999999</c:v>
                </c:pt>
                <c:pt idx="10">
                  <c:v>0.1923694</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4.4350000000000001E-2</c:v>
                </c:pt>
                <c:pt idx="1">
                  <c:v>3.3359300000000001E-2</c:v>
                </c:pt>
                <c:pt idx="2">
                  <c:v>1.4121699999999999E-2</c:v>
                </c:pt>
                <c:pt idx="3">
                  <c:v>0.1027816</c:v>
                </c:pt>
                <c:pt idx="4">
                  <c:v>5.4365299999999998E-2</c:v>
                </c:pt>
                <c:pt idx="5">
                  <c:v>3.07855E-2</c:v>
                </c:pt>
                <c:pt idx="6">
                  <c:v>5.3989299999999997E-2</c:v>
                </c:pt>
                <c:pt idx="7">
                  <c:v>5.1641999999999999E-3</c:v>
                </c:pt>
                <c:pt idx="8">
                  <c:v>7.2653200000000001E-2</c:v>
                </c:pt>
                <c:pt idx="9">
                  <c:v>7.6180999999999999E-2</c:v>
                </c:pt>
                <c:pt idx="10">
                  <c:v>5.73153E-2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0.87414020000000003</c:v>
                </c:pt>
                <c:pt idx="1">
                  <c:v>0.85833680000000001</c:v>
                </c:pt>
                <c:pt idx="2">
                  <c:v>0.89016300000000004</c:v>
                </c:pt>
                <c:pt idx="3">
                  <c:v>0.6834422</c:v>
                </c:pt>
                <c:pt idx="4">
                  <c:v>0.84571859999999999</c:v>
                </c:pt>
                <c:pt idx="5">
                  <c:v>0.81868240000000003</c:v>
                </c:pt>
                <c:pt idx="6">
                  <c:v>0.80753459999999999</c:v>
                </c:pt>
                <c:pt idx="7">
                  <c:v>0.87294819999999995</c:v>
                </c:pt>
                <c:pt idx="8">
                  <c:v>0.63762129999999995</c:v>
                </c:pt>
                <c:pt idx="9">
                  <c:v>0.80722780000000005</c:v>
                </c:pt>
                <c:pt idx="10">
                  <c:v>0.65806469999999995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0.1178785</c:v>
                </c:pt>
                <c:pt idx="1">
                  <c:v>7.8926499999999997E-2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0.1343665</c:v>
                </c:pt>
                <c:pt idx="1">
                  <c:v>0.1108987</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4.83974E-2</c:v>
                </c:pt>
                <c:pt idx="1">
                  <c:v>9.73527E-2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0.87249849999999995</c:v>
                </c:pt>
                <c:pt idx="1">
                  <c:v>0.71229399999999998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0.18180209999999999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0.44968409999999998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0.14852499999999999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8.7087240000000001</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3.10327E-2</c:v>
                </c:pt>
                <c:pt idx="1">
                  <c:v>5.5607299999999998E-2</c:v>
                </c:pt>
                <c:pt idx="2">
                  <c:v>0.11973109999999999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7.6543100000000003E-2</c:v>
                </c:pt>
                <c:pt idx="1">
                  <c:v>8.9635900000000004E-2</c:v>
                </c:pt>
                <c:pt idx="2">
                  <c:v>0.2312225</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2.7163699999999999E-2</c:v>
                </c:pt>
                <c:pt idx="1">
                  <c:v>2.6476699999999999E-2</c:v>
                </c:pt>
                <c:pt idx="2">
                  <c:v>0.1564218</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0.89657849999999994</c:v>
                </c:pt>
                <c:pt idx="1">
                  <c:v>0.85630969999999995</c:v>
                </c:pt>
                <c:pt idx="2">
                  <c:v>0.50398240000000005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5.0501400000000002E-2</c:v>
                </c:pt>
                <c:pt idx="1">
                  <c:v>0.131243</c:v>
                </c:pt>
                <c:pt idx="2">
                  <c:v>9.0286099999999994E-2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0.24395919999999999</c:v>
                </c:pt>
                <c:pt idx="1">
                  <c:v>0.15296979999999999</c:v>
                </c:pt>
                <c:pt idx="2">
                  <c:v>0.13124830000000001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0.1124957</c:v>
                </c:pt>
                <c:pt idx="1">
                  <c:v>2.9842199999999999E-2</c:v>
                </c:pt>
                <c:pt idx="2">
                  <c:v>7.3324E-2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0.21853</c:v>
                </c:pt>
                <c:pt idx="1">
                  <c:v>0.75757300000000005</c:v>
                </c:pt>
                <c:pt idx="2">
                  <c:v>0.62877300000000003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0.13736000000000001</c:v>
                </c:pt>
                <c:pt idx="1">
                  <c:v>8.6683800000000005E-2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0.15001390000000001</c:v>
                </c:pt>
                <c:pt idx="1">
                  <c:v>0.26444899999999999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9.6729499999999996E-2</c:v>
                </c:pt>
                <c:pt idx="1">
                  <c:v>0.34833950000000002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0.45555259999999997</c:v>
                </c:pt>
                <c:pt idx="1">
                  <c:v>0.4351102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3.8686699999999997E-2</c:v>
                </c:pt>
                <c:pt idx="1">
                  <c:v>0.12656919999999999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0.15240819999999999</c:v>
                </c:pt>
                <c:pt idx="1">
                  <c:v>0.1954072</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0.1080108</c:v>
                </c:pt>
                <c:pt idx="1">
                  <c:v>7.0463200000000004E-2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0.55396520000000005</c:v>
                </c:pt>
                <c:pt idx="1">
                  <c:v>0.37525809999999998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0.80512819999999996</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0.77419349999999998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0.78181820000000002</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0.74553570000000002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0.8131313</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0.79411759999999998</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0.81588450000000001</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0.78995439999999995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0.8177778</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0.90476190000000001</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0.85972850000000001</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0.90114070000000002</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0.88177340000000004</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0.88479260000000004</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0.13043679999999999</c:v>
                </c:pt>
                <c:pt idx="1">
                  <c:v>0.24861759999999999</c:v>
                </c:pt>
                <c:pt idx="2">
                  <c:v>0.1164636</c:v>
                </c:pt>
                <c:pt idx="3">
                  <c:v>0.1268495</c:v>
                </c:pt>
                <c:pt idx="4">
                  <c:v>5.6197200000000003E-2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0.10131759999999999</c:v>
                </c:pt>
                <c:pt idx="1">
                  <c:v>0.1065073</c:v>
                </c:pt>
                <c:pt idx="2">
                  <c:v>9.93314E-2</c:v>
                </c:pt>
                <c:pt idx="3">
                  <c:v>8.3338200000000001E-2</c:v>
                </c:pt>
                <c:pt idx="4">
                  <c:v>9.7629499999999994E-2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5.5555300000000002E-2</c:v>
                </c:pt>
                <c:pt idx="1">
                  <c:v>5.84152E-2</c:v>
                </c:pt>
                <c:pt idx="2">
                  <c:v>8.1469799999999995E-2</c:v>
                </c:pt>
                <c:pt idx="3">
                  <c:v>5.0751499999999998E-2</c:v>
                </c:pt>
                <c:pt idx="4">
                  <c:v>5.5154300000000003E-2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0.79396840000000002</c:v>
                </c:pt>
                <c:pt idx="1">
                  <c:v>0.74136679999999999</c:v>
                </c:pt>
                <c:pt idx="2">
                  <c:v>0.79077940000000002</c:v>
                </c:pt>
                <c:pt idx="3">
                  <c:v>0.8593944</c:v>
                </c:pt>
                <c:pt idx="4">
                  <c:v>0.8237215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0.7807018</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0.78260870000000005</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0.699187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0.69767440000000003</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0.63473049999999998</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0.67724870000000004</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0.62672810000000001</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0.69444439999999996</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0.78813560000000005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0.76678440000000003</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0.77846150000000003</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0.76865669999999997</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0.79629629999999996</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0.75757580000000002</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0.72438159999999996</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0.75873020000000002</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0.77985070000000001</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0.75187970000000004</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0.77830189999999999</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0.73106059999999995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0.78859060000000003</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0.81274900000000005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0.81327799999999995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0.96019900000000002</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0.93004109999999995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0.94306049999999997</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0.93607309999999999</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0.92920349999999996</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0.71369300000000002</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0.79003559999999995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0.76255709999999999</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0.94607839999999999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0.92083329999999997</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0.9503817</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0.9198113</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0.95067259999999998</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0.79797980000000002</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0.76170210000000005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0.751004</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0.81553399999999998</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0.76635520000000001</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0.93043480000000001</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0.90073530000000002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0.9003215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0.88715949999999999</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0.90310080000000004</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2.3720999999999999E-2</c:v>
                </c:pt>
                <c:pt idx="1">
                  <c:v>3.1466099999999997E-2</c:v>
                </c:pt>
                <c:pt idx="2">
                  <c:v>5.6416000000000001E-2</c:v>
                </c:pt>
                <c:pt idx="3">
                  <c:v>7.3197200000000004E-2</c:v>
                </c:pt>
                <c:pt idx="4">
                  <c:v>2.2928299999999999E-2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6.8165699999999996E-2</c:v>
                </c:pt>
                <c:pt idx="1">
                  <c:v>9.5480300000000004E-2</c:v>
                </c:pt>
                <c:pt idx="2">
                  <c:v>0.13346479999999999</c:v>
                </c:pt>
                <c:pt idx="3">
                  <c:v>0.1089436</c:v>
                </c:pt>
                <c:pt idx="4">
                  <c:v>5.87991E-2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1.44183E-2</c:v>
                </c:pt>
                <c:pt idx="1">
                  <c:v>7.2511000000000006E-2</c:v>
                </c:pt>
                <c:pt idx="2">
                  <c:v>9.7826200000000002E-2</c:v>
                </c:pt>
                <c:pt idx="3">
                  <c:v>5.5943199999999998E-2</c:v>
                </c:pt>
                <c:pt idx="4">
                  <c:v>2.4338200000000001E-2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0.88102100000000005</c:v>
                </c:pt>
                <c:pt idx="1">
                  <c:v>0.81465810000000005</c:v>
                </c:pt>
                <c:pt idx="2">
                  <c:v>0.73773180000000005</c:v>
                </c:pt>
                <c:pt idx="3">
                  <c:v>0.7803715</c:v>
                </c:pt>
                <c:pt idx="4">
                  <c:v>0.92787839999999999</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0.83333330000000005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0.79674800000000001</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0.84751770000000004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0.82113820000000004</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0.83196720000000002</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0.92070479999999999</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0.8678572</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0.90566040000000003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0.88345870000000004</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0.86792449999999999</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0.71028040000000003</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0.69477909999999998</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0.67730500000000005</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0.73577239999999999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0.7268907</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0.53763439999999996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0.58598729999999999</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0.6181818</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0.82967029999999997</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0.80476190000000003</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0.82442749999999998</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0.86842109999999995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0.86301369999999999</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0.7649572</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0.75912409999999997</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0.81874999999999998</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0.80149809999999999</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0.79457370000000005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0.81278539999999999</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0.84108530000000004</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0.84824900000000003</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0.82170540000000003</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0.60162599999999999</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0.5723684</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0.62130180000000002</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0.56028370000000005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0.64429530000000002</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0.76724139999999996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0.74007219999999996</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0.69565220000000005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0.72761200000000004</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0.76981129999999998</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0.90954769999999996</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0.91101690000000002</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0.88086640000000005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0.93534479999999998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0.92372880000000002</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0.1410257</c:v>
                </c:pt>
                <c:pt idx="1">
                  <c:v>8.3686499999999997E-2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0.14272760000000001</c:v>
                </c:pt>
                <c:pt idx="1">
                  <c:v>0.13612350000000001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8.7851200000000004E-2</c:v>
                </c:pt>
                <c:pt idx="1">
                  <c:v>0.14286660000000001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0.71693530000000005</c:v>
                </c:pt>
                <c:pt idx="1">
                  <c:v>0.68253220000000003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0.99166670000000001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0.97391300000000003</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0.99242419999999998</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0.97540990000000005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0.95333330000000005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0.92715230000000004</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0.93975900000000001</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0.91025639999999997</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0.92857140000000005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0.60493830000000004</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0.58181819999999995</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0.63043479999999996</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0.55294120000000002</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0.77380959999999999</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0.73584910000000003</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0.73636360000000001</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0.76595749999999996</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0.66292139999999999</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0.67469880000000004</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0.66990289999999997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0.67256640000000001</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0.73684210000000006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0.58695649999999999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0.71428570000000002</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0.73809519999999995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0.79245279999999996</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0.80869570000000002</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0.86315790000000003</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0.75531919999999997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0.88571429999999995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0.91044780000000003</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0.92810459999999995</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0.87179490000000004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0.88135589999999997</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0.75233640000000002</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0.72619040000000001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0.77405860000000004</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0.70464130000000003</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0.86419760000000001</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0.90291259999999995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0.87850470000000003</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0.86170210000000003</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0.87356319999999998</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9.9298800000000007E-2</c:v>
                </c:pt>
                <c:pt idx="1">
                  <c:v>0.1034118</c:v>
                </c:pt>
                <c:pt idx="2">
                  <c:v>6.8526199999999995E-2</c:v>
                </c:pt>
                <c:pt idx="3">
                  <c:v>2.8613900000000001E-2</c:v>
                </c:pt>
                <c:pt idx="4">
                  <c:v>4.3109300000000003E-2</c:v>
                </c:pt>
                <c:pt idx="5">
                  <c:v>0.1099021</c:v>
                </c:pt>
                <c:pt idx="6">
                  <c:v>7.5800400000000004E-2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0.16776830000000001</c:v>
                </c:pt>
                <c:pt idx="1">
                  <c:v>0.20299680000000001</c:v>
                </c:pt>
                <c:pt idx="2">
                  <c:v>0.18380640000000001</c:v>
                </c:pt>
                <c:pt idx="3">
                  <c:v>0.1847712</c:v>
                </c:pt>
                <c:pt idx="4">
                  <c:v>0.20149030000000001</c:v>
                </c:pt>
                <c:pt idx="5">
                  <c:v>0.15878210000000001</c:v>
                </c:pt>
                <c:pt idx="6">
                  <c:v>0.1349233</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0.13715579999999999</c:v>
                </c:pt>
                <c:pt idx="1">
                  <c:v>8.0995800000000007E-2</c:v>
                </c:pt>
                <c:pt idx="2">
                  <c:v>8.7941199999999997E-2</c:v>
                </c:pt>
                <c:pt idx="3">
                  <c:v>7.4507799999999999E-2</c:v>
                </c:pt>
                <c:pt idx="4">
                  <c:v>0.1854392</c:v>
                </c:pt>
                <c:pt idx="5">
                  <c:v>7.6023800000000002E-2</c:v>
                </c:pt>
                <c:pt idx="6">
                  <c:v>5.7030200000000003E-2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0.75928479999999998</c:v>
                </c:pt>
                <c:pt idx="1">
                  <c:v>0.67148609999999997</c:v>
                </c:pt>
                <c:pt idx="2">
                  <c:v>0.58358790000000005</c:v>
                </c:pt>
                <c:pt idx="3">
                  <c:v>0.65857100000000002</c:v>
                </c:pt>
                <c:pt idx="4">
                  <c:v>0.54910270000000005</c:v>
                </c:pt>
                <c:pt idx="5">
                  <c:v>0.87828360000000005</c:v>
                </c:pt>
                <c:pt idx="6">
                  <c:v>0.83487080000000002</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0.8433735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0.85849059999999999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0.88695650000000004</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0.91578950000000003</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0.82608689999999996</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0.81707320000000005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0.86021510000000001</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0.84536080000000002</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0.86516850000000001</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0.84768209999999999</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0.81512609999999996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0.82758620000000005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0.78571429999999998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0.81818179999999996</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0.81578949999999995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0.80487810000000004</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0.83720930000000005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0.83720930000000005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0.68518520000000005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0.796875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0.65909090000000004</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0.68627450000000001</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0.89552240000000005</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0.79729729999999999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0.9012346</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0.86885239999999997</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0.8933333</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0.86991870000000004</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0.8125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0.88372090000000003</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0.87591240000000004</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0.85611510000000002</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0.75757580000000002</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0.73062729999999998</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0.78476820000000003</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0.73207549999999999</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0.65234380000000003</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0.7241379</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0.59090909999999996</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0.63265309999999997</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5.0187799999999998E-2</c:v>
                </c:pt>
                <c:pt idx="1">
                  <c:v>5.1693999999999997E-2</c:v>
                </c:pt>
                <c:pt idx="2">
                  <c:v>0.2557082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6.7682000000000006E-2</c:v>
                </c:pt>
                <c:pt idx="1">
                  <c:v>0.115258</c:v>
                </c:pt>
                <c:pt idx="2">
                  <c:v>0.17830670000000001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4.2313700000000003E-2</c:v>
                </c:pt>
                <c:pt idx="1">
                  <c:v>6.8681900000000004E-2</c:v>
                </c:pt>
                <c:pt idx="2">
                  <c:v>0.1024817</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0.92360240000000005</c:v>
                </c:pt>
                <c:pt idx="1">
                  <c:v>0.77007709999999996</c:v>
                </c:pt>
                <c:pt idx="2">
                  <c:v>0.65785439999999995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0.83544300000000005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0.85483869999999995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0.8767123</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0.8139535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0.81021900000000002</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0.8071429</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0.52298849999999997</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0.55450239999999995</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0.55555560000000004</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0.5391705</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0.51388889999999998</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0.59523809999999999</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0.57024790000000003</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0.60498220000000003</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0.52916660000000004</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0.6040816</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0.8387097</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0.79500000000000004</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0.80094779999999999</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0.82412059999999998</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0.74271849999999995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0.69477909999999998</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0.70411990000000002</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0.66952789999999995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0.65833339999999996</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0.71300450000000004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0.71666660000000004</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0.68702289999999999</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0.751004</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0.45238099999999998</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0.45856350000000001</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0.51401870000000005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0.40650409999999998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0.48760330000000002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0.36633660000000001</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0.37254900000000002</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0.1587875</c:v>
                </c:pt>
                <c:pt idx="1">
                  <c:v>8.5312899999999997E-2</c:v>
                </c:pt>
                <c:pt idx="2">
                  <c:v>4.1169200000000003E-2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0.1144642</c:v>
                </c:pt>
                <c:pt idx="1">
                  <c:v>7.5934299999999996E-2</c:v>
                </c:pt>
                <c:pt idx="2">
                  <c:v>3.0431900000000001E-2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5.8865800000000003E-2</c:v>
                </c:pt>
                <c:pt idx="1">
                  <c:v>2.3612999999999999E-2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0.72009440000000002</c:v>
                </c:pt>
                <c:pt idx="1">
                  <c:v>0.92859329999999995</c:v>
                </c:pt>
                <c:pt idx="2">
                  <c:v>0.97471719999999995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0.57142859999999995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0.65816319999999995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0.64285709999999996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0.55737700000000001</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0.86637929999999996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0.85608859999999998</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0.88535030000000003</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0.86692020000000003</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0.86590040000000001</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0.92857140000000005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0.90076330000000004</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0.91973249999999995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0.92213109999999998</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0.89878539999999996</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0.59668509999999997</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0.59433959999999997</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0.62248999999999999</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0.62439020000000001</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0.61320750000000002</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0.73983739999999998</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0.72222220000000004</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0.78761060000000005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0.74038459999999995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0.27450980000000003</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0.2763158</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0.22352939999999999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0.1666667</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0.2105263</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8.8237886000000003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8.8603772999999997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8.8398695000000007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8.8053436000000005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8.6887159</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0.47857139999999998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0.40506330000000002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0.4342857</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0.49305559999999998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0.51333329999999999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2.1620899999999998E-2</c:v>
                </c:pt>
                <c:pt idx="1">
                  <c:v>2.6518799999999999E-2</c:v>
                </c:pt>
                <c:pt idx="2">
                  <c:v>3.6057899999999997E-2</c:v>
                </c:pt>
                <c:pt idx="3">
                  <c:v>0.1045951</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9.2011099999999998E-2</c:v>
                </c:pt>
                <c:pt idx="1">
                  <c:v>9.73715E-2</c:v>
                </c:pt>
                <c:pt idx="2">
                  <c:v>9.647E-2</c:v>
                </c:pt>
                <c:pt idx="3">
                  <c:v>0.1506644</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6.6740999999999995E-2</c:v>
                </c:pt>
                <c:pt idx="1">
                  <c:v>0.1166494</c:v>
                </c:pt>
                <c:pt idx="2">
                  <c:v>3.1812199999999999E-2</c:v>
                </c:pt>
                <c:pt idx="3">
                  <c:v>0.13212299999999999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0.82658670000000001</c:v>
                </c:pt>
                <c:pt idx="1">
                  <c:v>0.79622300000000001</c:v>
                </c:pt>
                <c:pt idx="2">
                  <c:v>0.86935099999999998</c:v>
                </c:pt>
                <c:pt idx="3">
                  <c:v>0.6115062</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6.4011700000000005E-2</c:v>
                </c:pt>
                <c:pt idx="1">
                  <c:v>0.1360586</c:v>
                </c:pt>
                <c:pt idx="2">
                  <c:v>0.11853</c:v>
                </c:pt>
                <c:pt idx="3">
                  <c:v>3.53751E-2</c:v>
                </c:pt>
                <c:pt idx="4">
                  <c:v>0.14623040000000001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0.1088813</c:v>
                </c:pt>
                <c:pt idx="1">
                  <c:v>0.1312788</c:v>
                </c:pt>
                <c:pt idx="2">
                  <c:v>9.5135300000000006E-2</c:v>
                </c:pt>
                <c:pt idx="3">
                  <c:v>0.12506700000000001</c:v>
                </c:pt>
                <c:pt idx="4">
                  <c:v>0.13813049999999999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3.1077799999999999E-2</c:v>
                </c:pt>
                <c:pt idx="1">
                  <c:v>6.9402099999999994E-2</c:v>
                </c:pt>
                <c:pt idx="2">
                  <c:v>3.8949699999999997E-2</c:v>
                </c:pt>
                <c:pt idx="3">
                  <c:v>0.20385539999999999</c:v>
                </c:pt>
                <c:pt idx="4">
                  <c:v>6.1236499999999999E-2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0.75159730000000002</c:v>
                </c:pt>
                <c:pt idx="1">
                  <c:v>0.66278930000000003</c:v>
                </c:pt>
                <c:pt idx="2">
                  <c:v>0.82876119999999998</c:v>
                </c:pt>
                <c:pt idx="3">
                  <c:v>0.5947905</c:v>
                </c:pt>
                <c:pt idx="4">
                  <c:v>0.51165510000000003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Chelsea and Westminster Hospital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271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778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35</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641131754"/>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778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91724054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2579726361"/>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31643248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147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1490568"/>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01493714"/>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114875"/>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80077725"/>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7035182"/>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207089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7267971"/>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5118241"/>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3582463"/>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912378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7031147"/>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4980443"/>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1454130"/>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11515306"/>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1519255"/>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8993295"/>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4223279831"/>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418857898"/>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153505236"/>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4044974758"/>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2011664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116021556"/>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864989519"/>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793027056"/>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12193611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732076673"/>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750846454"/>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406729801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2668399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927048199"/>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394091315"/>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919700448"/>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634994681"/>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677499743"/>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81993627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529228906"/>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4212139514"/>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4138913799"/>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10381318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557206126"/>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4283610448"/>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2476238963"/>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705736196"/>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385361968"/>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67512393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84635990"/>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606242786"/>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914785600"/>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632655239"/>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473850766"/>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423968237"/>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4054974610"/>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53883995"/>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82287082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109343904"/>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063134069"/>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341330127"/>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917565787"/>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985093553"/>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6178294"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Chelsea and Westminster Hospital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27635986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96697476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72931779"/>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50318981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892486" y="622300"/>
            <a:ext cx="4386137"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Chelsea and Westminster Hospital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4247980224"/>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87698765"/>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381693313"/>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80751781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250117606"/>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80101659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18723401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207170206"/>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082971960"/>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802635115"/>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039781710"/>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980146723"/>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95917471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43868421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217066997"/>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418639497"/>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415853320"/>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268212589"/>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291469333"/>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205559613"/>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227889606"/>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046262193"/>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983715082"/>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356477128"/>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4211950755"/>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608146567"/>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060890567"/>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1924506630"/>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981770811"/>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Q05. Patient received all the information needed about the diagnostic test in advance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Q18. Patient found it very or quite easy to contact their main contact person</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141660215"/>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73833483"/>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150785352"/>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108422738"/>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00629086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78497204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606553295"/>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282119480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8722884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4103040663"/>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292845806"/>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631717532"/>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302358780"/>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48592576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01753224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764523552"/>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691196289"/>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4073593694"/>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252923057"/>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52015219"/>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589986862"/>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107622690"/>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402819255"/>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389900210"/>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513571970"/>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415054753"/>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045916260"/>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596358644"/>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98771679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131680920"/>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4190561920"/>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022172845"/>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761655425"/>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095763412"/>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11203857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05710801"/>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744831387"/>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961347179"/>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383638334"/>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481033670"/>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8243522"/>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1115166"/>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40600391"/>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47728312"/>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8785905"/>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887582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5138220"/>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167954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3267600"/>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549036306"/>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077571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58078379"/>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530242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6379204"/>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505549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0974867"/>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055348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68194152"/>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4168457"/>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1963997"/>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445855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1856200"/>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757145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7097708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0782249"/>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938412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54807"/>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2820904"/>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70964429"/>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9992116"/>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64018421"/>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213315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8062871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218151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4477246"/>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8694912"/>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8816932"/>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609711"/>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7140460"/>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0651580"/>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0635694"/>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34556769"/>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498820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841197"/>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47155715"/>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4274844"/>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7365591"/>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3059934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001151"/>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6997885"/>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9315529"/>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5804699"/>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54768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089686"/>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6307159"/>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9199914"/>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93203573"/>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4642092"/>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1408951"/>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6620625"/>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77682371"/>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2891064"/>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8465965"/>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12153054"/>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51629181"/>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6058901"/>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1338949"/>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679011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65760118"/>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3986831"/>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6899083"/>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056615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41660969"/>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2253081"/>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16321278"/>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2078877"/>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9245965"/>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2315991"/>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8166024"/>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31562037"/>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3476579"/>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2219118"/>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966648"/>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2823898"/>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55885324"/>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4988285"/>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61406154"/>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4773041"/>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50436021"/>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8753910"/>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8196229"/>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1366354"/>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3227720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2508152"/>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1648676"/>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3090567"/>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69600415"/>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285521"/>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19758020"/>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3701127"/>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7813986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3602323"/>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4953865"/>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0424435"/>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0031613"/>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8102552"/>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88234841"/>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524979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2706768"/>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3924924"/>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4854163"/>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67038564"/>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66090784"/>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7305485"/>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7504996"/>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036620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3956446"/>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2590790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1062096"/>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9496414"/>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5367595"/>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2451456"/>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892486" y="622300"/>
            <a:ext cx="4386137" cy="276999"/>
          </a:xfrm>
          <a:prstGeom prst="rect">
            <a:avLst/>
          </a:prstGeom>
          <a:noFill/>
        </p:spPr>
        <p:txBody>
          <a:bodyPr wrap="none" rtlCol="0">
            <a:spAutoFit/>
          </a:bodyPr>
          <a:lstStyle/>
          <a:p>
            <a:pPr algn="r"/>
            <a:r>
              <a:rPr lang="en-GB" sz="1200" b="1" noProof="0">
                <a:solidFill>
                  <a:srgbClr val="336E9F"/>
                </a:solidFill>
                <a:latin typeface="Arial"/>
                <a:cs typeface="Arial"/>
              </a:rPr>
              <a:t>Chelsea and Westminster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25665</Words>
  <Application>Microsoft Office PowerPoint</Application>
  <PresentationFormat>Custom</PresentationFormat>
  <Paragraphs>6505</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2026-06-26T16:08:41Z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