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6.0243499999999998E-2</c:v>
                </c:pt>
                <c:pt idx="1">
                  <c:v>6.5712400000000004E-2</c:v>
                </c:pt>
                <c:pt idx="2">
                  <c:v>5.8280499999999999E-2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5.1684300000000002E-2</c:v>
                </c:pt>
                <c:pt idx="1">
                  <c:v>7.7399999999999997E-2</c:v>
                </c:pt>
                <c:pt idx="2">
                  <c:v>2.8004100000000001E-2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6.0395299999999999E-2</c:v>
                </c:pt>
                <c:pt idx="1">
                  <c:v>7.0669899999999994E-2</c:v>
                </c:pt>
                <c:pt idx="2">
                  <c:v>2.9650599999999999E-2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0.92837259999999999</c:v>
                </c:pt>
                <c:pt idx="1">
                  <c:v>0.88809139999999998</c:v>
                </c:pt>
                <c:pt idx="2">
                  <c:v>0.97575829999999997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3.6613600000000003E-2</c:v>
                </c:pt>
                <c:pt idx="1">
                  <c:v>0.1232332</c:v>
                </c:pt>
                <c:pt idx="2">
                  <c:v>0.33094829999999997</c:v>
                </c:pt>
                <c:pt idx="3">
                  <c:v>4.3814400000000003E-2</c:v>
                </c:pt>
                <c:pt idx="4">
                  <c:v>0.1482784</c:v>
                </c:pt>
                <c:pt idx="5">
                  <c:v>8.6991600000000002E-2</c:v>
                </c:pt>
                <c:pt idx="6">
                  <c:v>6.02988E-2</c:v>
                </c:pt>
                <c:pt idx="7">
                  <c:v>0.21453729999999999</c:v>
                </c:pt>
                <c:pt idx="8">
                  <c:v>9.8591100000000001E-2</c:v>
                </c:pt>
                <c:pt idx="9">
                  <c:v>0.17188500000000001</c:v>
                </c:pt>
                <c:pt idx="10">
                  <c:v>0.1114405</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5.2594500000000002E-2</c:v>
                </c:pt>
                <c:pt idx="1">
                  <c:v>6.3149200000000003E-2</c:v>
                </c:pt>
                <c:pt idx="2">
                  <c:v>7.84165E-2</c:v>
                </c:pt>
                <c:pt idx="3">
                  <c:v>0.1425186</c:v>
                </c:pt>
                <c:pt idx="4">
                  <c:v>9.2158599999999993E-2</c:v>
                </c:pt>
                <c:pt idx="5">
                  <c:v>5.9783200000000002E-2</c:v>
                </c:pt>
                <c:pt idx="6">
                  <c:v>6.8892999999999996E-2</c:v>
                </c:pt>
                <c:pt idx="7">
                  <c:v>8.8771299999999997E-2</c:v>
                </c:pt>
                <c:pt idx="8">
                  <c:v>0.15229100000000001</c:v>
                </c:pt>
                <c:pt idx="9">
                  <c:v>9.7283400000000006E-2</c:v>
                </c:pt>
                <c:pt idx="10">
                  <c:v>0.17302000000000001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7.1695400000000006E-2</c:v>
                </c:pt>
                <c:pt idx="1">
                  <c:v>6.0764199999999997E-2</c:v>
                </c:pt>
                <c:pt idx="2">
                  <c:v>4.6925799999999997E-2</c:v>
                </c:pt>
                <c:pt idx="3">
                  <c:v>0.14441380000000001</c:v>
                </c:pt>
                <c:pt idx="4">
                  <c:v>0.1193931</c:v>
                </c:pt>
                <c:pt idx="5">
                  <c:v>6.2015000000000001E-2</c:v>
                </c:pt>
                <c:pt idx="6">
                  <c:v>8.3391699999999999E-2</c:v>
                </c:pt>
                <c:pt idx="7">
                  <c:v>4.3735299999999998E-2</c:v>
                </c:pt>
                <c:pt idx="8">
                  <c:v>0.1176391</c:v>
                </c:pt>
                <c:pt idx="9">
                  <c:v>0.14241789999999999</c:v>
                </c:pt>
                <c:pt idx="10">
                  <c:v>6.6989900000000005E-2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0.91037749999999995</c:v>
                </c:pt>
                <c:pt idx="1">
                  <c:v>0.83115859999999997</c:v>
                </c:pt>
                <c:pt idx="2">
                  <c:v>0.88360399999999995</c:v>
                </c:pt>
                <c:pt idx="3">
                  <c:v>0.73994360000000003</c:v>
                </c:pt>
                <c:pt idx="4">
                  <c:v>0.82570900000000003</c:v>
                </c:pt>
                <c:pt idx="5">
                  <c:v>0.86995230000000001</c:v>
                </c:pt>
                <c:pt idx="6">
                  <c:v>0.80703689999999995</c:v>
                </c:pt>
                <c:pt idx="7">
                  <c:v>0.84533440000000004</c:v>
                </c:pt>
                <c:pt idx="8">
                  <c:v>0.70094809999999996</c:v>
                </c:pt>
                <c:pt idx="9">
                  <c:v>0.82856350000000001</c:v>
                </c:pt>
                <c:pt idx="10">
                  <c:v>0.84068569999999998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0.15518770000000001</c:v>
                </c:pt>
                <c:pt idx="1">
                  <c:v>9.9644200000000002E-2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5.9748099999999998E-2</c:v>
                </c:pt>
                <c:pt idx="1">
                  <c:v>6.9463300000000006E-2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8.5706599999999994E-2</c:v>
                </c:pt>
                <c:pt idx="1">
                  <c:v>0.11807040000000001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0.88635949999999997</c:v>
                </c:pt>
                <c:pt idx="1">
                  <c:v>0.80538989999999999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0.23506450000000001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0.3431593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0.2017873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9.1008806999999994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4.9209999999999997E-2</c:v>
                </c:pt>
                <c:pt idx="1">
                  <c:v>7.2381799999999996E-2</c:v>
                </c:pt>
                <c:pt idx="2">
                  <c:v>0.1437206</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4.0188399999999999E-2</c:v>
                </c:pt>
                <c:pt idx="1">
                  <c:v>5.6086799999999999E-2</c:v>
                </c:pt>
                <c:pt idx="2">
                  <c:v>0.1832434</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4.5341100000000002E-2</c:v>
                </c:pt>
                <c:pt idx="1">
                  <c:v>4.3251199999999997E-2</c:v>
                </c:pt>
                <c:pt idx="2">
                  <c:v>0.1804113</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0.89942540000000004</c:v>
                </c:pt>
                <c:pt idx="1">
                  <c:v>0.92788610000000005</c:v>
                </c:pt>
                <c:pt idx="2">
                  <c:v>0.68893499999999996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0.10670060000000001</c:v>
                </c:pt>
                <c:pt idx="1">
                  <c:v>0.16901730000000001</c:v>
                </c:pt>
                <c:pt idx="2">
                  <c:v>0.1194585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0.13156080000000001</c:v>
                </c:pt>
                <c:pt idx="1">
                  <c:v>7.7421100000000007E-2</c:v>
                </c:pt>
                <c:pt idx="2">
                  <c:v>7.2903599999999999E-2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0.16869490000000001</c:v>
                </c:pt>
                <c:pt idx="1">
                  <c:v>6.7616499999999996E-2</c:v>
                </c:pt>
                <c:pt idx="2">
                  <c:v>0.1024963</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0.33475680000000002</c:v>
                </c:pt>
                <c:pt idx="1">
                  <c:v>0.82032669999999996</c:v>
                </c:pt>
                <c:pt idx="2">
                  <c:v>0.64080150000000002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0.16735810000000001</c:v>
                </c:pt>
                <c:pt idx="1">
                  <c:v>0.1098528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9.0017700000000006E-2</c:v>
                </c:pt>
                <c:pt idx="1">
                  <c:v>0.2181109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0.1267276</c:v>
                </c:pt>
                <c:pt idx="1">
                  <c:v>0.37150850000000002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0.45212419999999998</c:v>
                </c:pt>
                <c:pt idx="1">
                  <c:v>0.3672048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6.6658899999999993E-2</c:v>
                </c:pt>
                <c:pt idx="1">
                  <c:v>0.16952130000000001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9.6463699999999999E-2</c:v>
                </c:pt>
                <c:pt idx="1">
                  <c:v>0.109503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0.13598299999999999</c:v>
                </c:pt>
                <c:pt idx="1">
                  <c:v>0.1134153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0.65449579999999996</c:v>
                </c:pt>
                <c:pt idx="1">
                  <c:v>0.52069350000000003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0.80933849999999996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0.79462569999999999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0.79558010000000001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0.78520290000000004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0.80754720000000002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0.87968440000000003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0.82591870000000001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0.8196949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0.84975959999999995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0.85750320000000002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0.94512189999999996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0.9208925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0.94386999999999999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0.9526249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0.95448460000000002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0.1504807</c:v>
                </c:pt>
                <c:pt idx="1">
                  <c:v>0.27187309999999998</c:v>
                </c:pt>
                <c:pt idx="2">
                  <c:v>0.13960990000000001</c:v>
                </c:pt>
                <c:pt idx="3">
                  <c:v>0.14646439999999999</c:v>
                </c:pt>
                <c:pt idx="4">
                  <c:v>7.3707999999999996E-2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6.1229800000000001E-2</c:v>
                </c:pt>
                <c:pt idx="1">
                  <c:v>5.9996399999999998E-2</c:v>
                </c:pt>
                <c:pt idx="2">
                  <c:v>5.3038700000000001E-2</c:v>
                </c:pt>
                <c:pt idx="3">
                  <c:v>4.4108399999999999E-2</c:v>
                </c:pt>
                <c:pt idx="4">
                  <c:v>6.2607899999999994E-2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7.5599200000000005E-2</c:v>
                </c:pt>
                <c:pt idx="1">
                  <c:v>8.1670699999999999E-2</c:v>
                </c:pt>
                <c:pt idx="2">
                  <c:v>0.1046161</c:v>
                </c:pt>
                <c:pt idx="3">
                  <c:v>7.0366399999999996E-2</c:v>
                </c:pt>
                <c:pt idx="4">
                  <c:v>7.2665099999999996E-2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0.82416199999999995</c:v>
                </c:pt>
                <c:pt idx="1">
                  <c:v>0.76192629999999995</c:v>
                </c:pt>
                <c:pt idx="2">
                  <c:v>0.80016940000000003</c:v>
                </c:pt>
                <c:pt idx="3">
                  <c:v>0.85777579999999998</c:v>
                </c:pt>
                <c:pt idx="4">
                  <c:v>0.8801274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0.77115990000000001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0.765625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0.75395040000000002</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0.78288100000000005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0.77800829999999999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0.63249999999999995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0.61989799999999995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0.63652180000000003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0.6646434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0.70502430000000005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0.7429519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0.74334900000000004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0.75491330000000001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0.78140960000000004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0.78458289999999997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0.70499999999999996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0.72955970000000003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0.74795800000000001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0.74435320000000005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0.74227900000000002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0.57220210000000005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0.65008569999999999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0.78333339999999996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0.81746920000000001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0.80764899999999995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0.93897640000000004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0.94455069999999997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0.94744119999999998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0.9524376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0.95340049999999998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0.7578125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0.77307700000000001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0.79508199999999996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0.79471029999999998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0.97781879999999999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0.96428570000000002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0.97177420000000003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0.97459580000000001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0.97432759999999996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0.8457249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0.85055349999999996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0.85850340000000003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0.88457010000000003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0.95711829999999998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0.94813619999999998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0.93501809999999996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0.94438610000000001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0.92560169999999997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3.9433999999999997E-2</c:v>
                </c:pt>
                <c:pt idx="1">
                  <c:v>5.3776699999999997E-2</c:v>
                </c:pt>
                <c:pt idx="2">
                  <c:v>7.4719400000000005E-2</c:v>
                </c:pt>
                <c:pt idx="3">
                  <c:v>9.7189700000000004E-2</c:v>
                </c:pt>
                <c:pt idx="4">
                  <c:v>3.6642800000000003E-2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3.67397E-2</c:v>
                </c:pt>
                <c:pt idx="1">
                  <c:v>5.0859099999999997E-2</c:v>
                </c:pt>
                <c:pt idx="2">
                  <c:v>9.6858100000000003E-2</c:v>
                </c:pt>
                <c:pt idx="3">
                  <c:v>6.0958499999999999E-2</c:v>
                </c:pt>
                <c:pt idx="4">
                  <c:v>3.1370000000000002E-2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3.01313E-2</c:v>
                </c:pt>
                <c:pt idx="1">
                  <c:v>9.4821699999999995E-2</c:v>
                </c:pt>
                <c:pt idx="2">
                  <c:v>0.1161295</c:v>
                </c:pt>
                <c:pt idx="3">
                  <c:v>7.9935800000000001E-2</c:v>
                </c:pt>
                <c:pt idx="4">
                  <c:v>3.8052799999999998E-2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0.95628919999999995</c:v>
                </c:pt>
                <c:pt idx="1">
                  <c:v>0.86845119999999998</c:v>
                </c:pt>
                <c:pt idx="2">
                  <c:v>0.82687169999999999</c:v>
                </c:pt>
                <c:pt idx="3">
                  <c:v>0.80499339999999997</c:v>
                </c:pt>
                <c:pt idx="4">
                  <c:v>0.95919140000000003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0.83643120000000004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0.84175529999999998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0.85697670000000004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0.8694075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0.80872480000000002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0.82232700000000003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0.8190364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0.84773659999999995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0.83720930000000005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0.69343069999999996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0.72389380000000003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0.76030929999999997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0.74124290000000004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0.75500590000000001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0.56451609999999997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0.65030679999999996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0.61382110000000001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0.70478169999999996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0.75510200000000005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0.84860559999999996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0.85830430000000002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0.8696682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0.79796270000000002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0.79495269999999996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0.79953099999999999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0.82098760000000004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0.84047110000000003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0.82593249999999996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0.82166669999999997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0.82183189999999995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0.83566059999999998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0.84562999999999999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0.69072160000000005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0.65359480000000003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0.75454549999999998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0.77667980000000003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0.76595749999999996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0.78956230000000005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0.77637800000000001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0.75029440000000003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0.80986639999999999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0.78288769999999996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0.90711459999999999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0.9075145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0.93070649999999999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0.95417149999999995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0.928311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0.1754705</c:v>
                </c:pt>
                <c:pt idx="1">
                  <c:v>0.11498650000000001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7.3837899999999998E-2</c:v>
                </c:pt>
                <c:pt idx="1">
                  <c:v>7.3523599999999995E-2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0.122296</c:v>
                </c:pt>
                <c:pt idx="1">
                  <c:v>0.1741666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0.79003639999999997</c:v>
                </c:pt>
                <c:pt idx="1">
                  <c:v>0.71454139999999999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0.98062009999999999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0.98947370000000001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0.9830508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0.99074070000000003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0.97826089999999999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0.92901239999999996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0.94050990000000001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0.9536424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0.94827589999999995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0.96281799999999995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0.67003369999999995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0.65986389999999995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0.57773110000000005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0.6548117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0.64568760000000003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0.72638429999999998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0.73633439999999994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0.64887059999999996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0.70528449999999998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0.72035800000000005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0.6857143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0.67967149999999998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0.7291242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0.73873869999999997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0.57088119999999998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0.66795369999999998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0.64337350000000004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0.71289539999999996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0.73458449999999997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0.82165600000000005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0.77917979999999998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0.75551100000000004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0.80638719999999997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0.79780220000000002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0.86102719999999999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0.86588920000000003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0.8852814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0.91369610000000001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0.9022403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0.80996310000000005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0.77721090000000004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0.77981650000000002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0.825488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0.79586880000000004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0.8794788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0.87781350000000002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0.87037039999999999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0.90103089999999997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0.8818182</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0.1450554</c:v>
                </c:pt>
                <c:pt idx="1">
                  <c:v>0.15939719999999999</c:v>
                </c:pt>
                <c:pt idx="2">
                  <c:v>0.11859500000000001</c:v>
                </c:pt>
                <c:pt idx="3">
                  <c:v>7.80444E-2</c:v>
                </c:pt>
                <c:pt idx="4">
                  <c:v>9.9010399999999998E-2</c:v>
                </c:pt>
                <c:pt idx="5">
                  <c:v>0.15409510000000001</c:v>
                </c:pt>
                <c:pt idx="6">
                  <c:v>0.11289349999999999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7.6255000000000003E-2</c:v>
                </c:pt>
                <c:pt idx="1">
                  <c:v>9.1025999999999996E-2</c:v>
                </c:pt>
                <c:pt idx="2">
                  <c:v>8.3668699999999999E-2</c:v>
                </c:pt>
                <c:pt idx="3">
                  <c:v>8.5910100000000003E-2</c:v>
                </c:pt>
                <c:pt idx="4">
                  <c:v>8.9688100000000007E-2</c:v>
                </c:pt>
                <c:pt idx="5">
                  <c:v>7.0396200000000006E-2</c:v>
                </c:pt>
                <c:pt idx="6">
                  <c:v>6.0736900000000003E-2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0.1829124</c:v>
                </c:pt>
                <c:pt idx="1">
                  <c:v>0.1369812</c:v>
                </c:pt>
                <c:pt idx="2">
                  <c:v>0.1380101</c:v>
                </c:pt>
                <c:pt idx="3">
                  <c:v>0.1239383</c:v>
                </c:pt>
                <c:pt idx="4">
                  <c:v>0.2413402</c:v>
                </c:pt>
                <c:pt idx="5">
                  <c:v>0.1202167</c:v>
                </c:pt>
                <c:pt idx="6">
                  <c:v>9.4123399999999996E-2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0.808083</c:v>
                </c:pt>
                <c:pt idx="1">
                  <c:v>0.7420582</c:v>
                </c:pt>
                <c:pt idx="2">
                  <c:v>0.7473014</c:v>
                </c:pt>
                <c:pt idx="3">
                  <c:v>0.73331000000000002</c:v>
                </c:pt>
                <c:pt idx="4">
                  <c:v>0.6545995</c:v>
                </c:pt>
                <c:pt idx="5">
                  <c:v>0.85736369999999995</c:v>
                </c:pt>
                <c:pt idx="6">
                  <c:v>0.87713249999999998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0.89389070000000004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0.87106919999999999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0.85483869999999995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0.87525149999999996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0.87004409999999999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0.83882780000000001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0.84586470000000002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0.80562060000000002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0.84137930000000005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0.85012290000000001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0.87012990000000001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0.89224950000000003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0.85979380000000005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0.85599999999999998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0.85217390000000004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0.86893209999999999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0.85599999999999998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0.83599999999999997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0.77922080000000005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0.76543209999999995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0.74509809999999999</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0.75229360000000001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0.7109375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0.859375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0.86772490000000002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0.86486490000000005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0.85260119999999995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0.86756750000000005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0.86157019999999995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0.86417319999999997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0.82680410000000004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0.79591829999999997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0.77170419999999995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0.74821000000000004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0.7942089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0.82884820000000003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0.83663370000000004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0.86399999999999999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0.83266929999999995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0.73786410000000002</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0.71844660000000005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0.66935489999999997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6.5907099999999996E-2</c:v>
                </c:pt>
                <c:pt idx="1">
                  <c:v>7.1179800000000001E-2</c:v>
                </c:pt>
                <c:pt idx="2">
                  <c:v>0.27930250000000001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3.6243400000000002E-2</c:v>
                </c:pt>
                <c:pt idx="1">
                  <c:v>7.6286400000000004E-2</c:v>
                </c:pt>
                <c:pt idx="2">
                  <c:v>0.13111819999999999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5.8033000000000001E-2</c:v>
                </c:pt>
                <c:pt idx="1">
                  <c:v>8.8167700000000002E-2</c:v>
                </c:pt>
                <c:pt idx="2">
                  <c:v>0.12607599999999999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0.935419</c:v>
                </c:pt>
                <c:pt idx="1">
                  <c:v>0.79899779999999998</c:v>
                </c:pt>
                <c:pt idx="2">
                  <c:v>0.76405210000000001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0.82805430000000002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0.85570469999999998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0.83137260000000002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0.81443299999999996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0.83693519999999999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0.80041580000000001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0.53246749999999998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0.56349210000000005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0.58122209999999996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0.61862240000000002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0.5632334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0.58532110000000004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0.61855669999999996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0.63076929999999998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0.63963959999999997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0.60070670000000004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0.88146550000000001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0.87459279999999995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0.90973199999999999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0.89367819999999998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0.71071430000000002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0.74916389999999999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0.71122320000000006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0.74260680000000001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0.71265679999999998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0.75736570000000003</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0.77723569999999997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0.76520679999999996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0.76458329999999997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0.7426391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0.33720929999999999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0.44618059999999998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0.51327429999999996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0.4918033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0.54913290000000003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0.51917400000000002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0.1847213</c:v>
                </c:pt>
                <c:pt idx="1">
                  <c:v>0.1024371</c:v>
                </c:pt>
                <c:pt idx="2">
                  <c:v>4.9820700000000002E-2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6.2596600000000002E-2</c:v>
                </c:pt>
                <c:pt idx="1">
                  <c:v>4.1685800000000002E-2</c:v>
                </c:pt>
                <c:pt idx="2">
                  <c:v>2.05468E-2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8.4799600000000003E-2</c:v>
                </c:pt>
                <c:pt idx="1">
                  <c:v>4.0737299999999997E-2</c:v>
                </c:pt>
                <c:pt idx="2">
                  <c:v>1.2335E-3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0.7677195</c:v>
                </c:pt>
                <c:pt idx="1">
                  <c:v>0.96445590000000003</c:v>
                </c:pt>
                <c:pt idx="2">
                  <c:v>0.9788249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0.57068059999999998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0.56666669999999997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0.62391680000000005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0.67727930000000003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0.64263800000000004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0.92474909999999999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0.91547049999999996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0.9227166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0.92879259999999997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0.92184160000000004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0.92906580000000005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0.88543369999999999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0.90294839999999998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0.89174109999999995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0.65510199999999996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0.67863890000000004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0.6534508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0.68051950000000005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0.63408189999999998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0.83969470000000002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0.80487810000000004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0.82841830000000005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0.82014390000000004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0.81280790000000003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0.27272730000000001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0.24418599999999999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0.3626374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0.32142860000000001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9.0885859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9.0489397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8.9724216000000006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9.1350212000000006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9.0504388999999996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0.70194380000000001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0.69181040000000005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0.69924810000000004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0.71070929999999999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0.68017360000000004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4.2730299999999999E-2</c:v>
                </c:pt>
                <c:pt idx="1">
                  <c:v>4.9252799999999999E-2</c:v>
                </c:pt>
                <c:pt idx="2">
                  <c:v>5.8024100000000002E-2</c:v>
                </c:pt>
                <c:pt idx="3">
                  <c:v>0.1363018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4.9792299999999998E-2</c:v>
                </c:pt>
                <c:pt idx="1">
                  <c:v>5.1903499999999998E-2</c:v>
                </c:pt>
                <c:pt idx="2">
                  <c:v>5.2537500000000001E-2</c:v>
                </c:pt>
                <c:pt idx="3">
                  <c:v>8.7250900000000006E-2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8.7850399999999995E-2</c:v>
                </c:pt>
                <c:pt idx="1">
                  <c:v>0.13938339999999999</c:v>
                </c:pt>
                <c:pt idx="2">
                  <c:v>5.37785E-2</c:v>
                </c:pt>
                <c:pt idx="3">
                  <c:v>0.16382969999999999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0.85113030000000001</c:v>
                </c:pt>
                <c:pt idx="1">
                  <c:v>0.84878379999999998</c:v>
                </c:pt>
                <c:pt idx="2">
                  <c:v>0.87439060000000002</c:v>
                </c:pt>
                <c:pt idx="3">
                  <c:v>0.63190590000000002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9.0083700000000003E-2</c:v>
                </c:pt>
                <c:pt idx="1">
                  <c:v>0.15817780000000001</c:v>
                </c:pt>
                <c:pt idx="2">
                  <c:v>0.13838300000000001</c:v>
                </c:pt>
                <c:pt idx="3">
                  <c:v>6.2621599999999999E-2</c:v>
                </c:pt>
                <c:pt idx="4">
                  <c:v>0.17510580000000001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5.6737200000000002E-2</c:v>
                </c:pt>
                <c:pt idx="1">
                  <c:v>8.7040300000000001E-2</c:v>
                </c:pt>
                <c:pt idx="2">
                  <c:v>5.5429199999999998E-2</c:v>
                </c:pt>
                <c:pt idx="3">
                  <c:v>7.0573999999999998E-2</c:v>
                </c:pt>
                <c:pt idx="4">
                  <c:v>8.0379699999999998E-2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5.7149800000000001E-2</c:v>
                </c:pt>
                <c:pt idx="1">
                  <c:v>9.15213E-2</c:v>
                </c:pt>
                <c:pt idx="2">
                  <c:v>5.8802800000000002E-2</c:v>
                </c:pt>
                <c:pt idx="3">
                  <c:v>0.2311019</c:v>
                </c:pt>
                <c:pt idx="4">
                  <c:v>9.0111999999999998E-2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0.75075970000000003</c:v>
                </c:pt>
                <c:pt idx="1">
                  <c:v>0.72098689999999999</c:v>
                </c:pt>
                <c:pt idx="2">
                  <c:v>0.89684719999999996</c:v>
                </c:pt>
                <c:pt idx="3">
                  <c:v>0.62259370000000003</c:v>
                </c:pt>
                <c:pt idx="4">
                  <c:v>0.57940999999999998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Cambridge University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955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1,835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92860914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66243089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96645395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56503313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769188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658406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892323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887460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121481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023437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7505923"/>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402750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442094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333273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895065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520854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325757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200148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996015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802911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1545853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25636629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44731527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83788763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22496334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91364680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08188282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19830112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65181083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23435071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13263734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95519890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32177594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22900048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31258993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53918494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56921379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31748056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1354171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76457739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41061980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83229024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90059951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74022412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1332913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25836241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56464455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65495653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07896987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02781379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00005517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04131439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3447355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40712774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50384723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79452275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0315349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16027342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51161682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89584771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49893208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92401199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42433371"/>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63274395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06851922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4920979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53033547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89655" y="622300"/>
            <a:ext cx="418896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Cambridge University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32476023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12587523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78753778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85921316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81387359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22601937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1648873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49094656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39291775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50825552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53724219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31175577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97553032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83910608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35555103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43918073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25664639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67182191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6631917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48087921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89766799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78275834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25990553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80861359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68874735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7488462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93679789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73602389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96990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Cambridge University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4721614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43522805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6392717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95988527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2440163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80393482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92875363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58453739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26920052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50540415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8524854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72571799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92724748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92232182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23639691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15488728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348453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84087253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65445740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13382432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81640666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30876948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5357519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31834072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51978308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75324444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67902877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25506535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29830673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64697082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05756808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89155302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99742433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08959321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6724025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2157928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354249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81753905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027652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780895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191258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972480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71757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170202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545423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840087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803627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06524103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70409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182412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24285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416503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808080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319281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775939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029240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053621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663996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574411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586173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445614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356498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852196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694643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411729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330159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284375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460735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662477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460005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904565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111513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401239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774507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075991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163005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650724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57552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830629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033163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984620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710715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884079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029373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4882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9529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540917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822703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087502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861650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310012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55454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119874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662609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656993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058099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826035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482378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08392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653567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326184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287875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24076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023624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98105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487854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438328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873480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922117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591684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777563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324643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16978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843334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180222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057887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777685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810690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627285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16442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551447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86639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762060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240403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105270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213868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616309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2022630"/>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264637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862783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788906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99264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680279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693874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450894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308194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893605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556305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672077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723643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801136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105122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349408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127775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630421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21619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961725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081326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684452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469518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284331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224325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163458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240851"/>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745567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62256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656552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68721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399836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190177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89655" y="622300"/>
            <a:ext cx="4188968" cy="276999"/>
          </a:xfrm>
          <a:prstGeom prst="rect">
            <a:avLst/>
          </a:prstGeom>
          <a:noFill/>
        </p:spPr>
        <p:txBody>
          <a:bodyPr wrap="none" rtlCol="0">
            <a:spAutoFit/>
          </a:bodyPr>
          <a:lstStyle/>
          <a:p>
            <a:pPr algn="r"/>
            <a:r>
              <a:rPr lang="en-GB" sz="1200" b="1" noProof="0">
                <a:solidFill>
                  <a:srgbClr val="336E9F"/>
                </a:solidFill>
                <a:latin typeface="Arial"/>
                <a:cs typeface="Arial"/>
              </a:rPr>
              <a:t>Cambridge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26191</Words>
  <Application>Microsoft Office PowerPoint</Application>
  <PresentationFormat>Custom</PresentationFormat>
  <Paragraphs>6530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