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5.10952E-2</c:v>
                </c:pt>
                <c:pt idx="1">
                  <c:v>5.3216199999999998E-2</c:v>
                </c:pt>
                <c:pt idx="2">
                  <c:v>4.9005800000000002E-2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6.9981100000000004E-2</c:v>
                </c:pt>
                <c:pt idx="1">
                  <c:v>0.10239239999999999</c:v>
                </c:pt>
                <c:pt idx="2">
                  <c:v>4.6553499999999998E-2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5.1246899999999998E-2</c:v>
                </c:pt>
                <c:pt idx="1">
                  <c:v>5.8173799999999998E-2</c:v>
                </c:pt>
                <c:pt idx="2">
                  <c:v>2.0375899999999999E-2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0.92114479999999999</c:v>
                </c:pt>
                <c:pt idx="1">
                  <c:v>0.84638910000000001</c:v>
                </c:pt>
                <c:pt idx="2">
                  <c:v>0.95227569999999995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2.1809800000000001E-2</c:v>
                </c:pt>
                <c:pt idx="1">
                  <c:v>0.106123</c:v>
                </c:pt>
                <c:pt idx="2">
                  <c:v>0.30810149999999997</c:v>
                </c:pt>
                <c:pt idx="3">
                  <c:v>2.1354000000000001E-2</c:v>
                </c:pt>
                <c:pt idx="4">
                  <c:v>0.1148634</c:v>
                </c:pt>
                <c:pt idx="5">
                  <c:v>6.9741800000000007E-2</c:v>
                </c:pt>
                <c:pt idx="6">
                  <c:v>4.1721599999999998E-2</c:v>
                </c:pt>
                <c:pt idx="7">
                  <c:v>0.18874299999999999</c:v>
                </c:pt>
                <c:pt idx="8">
                  <c:v>7.4808200000000005E-2</c:v>
                </c:pt>
                <c:pt idx="9">
                  <c:v>0.13542489999999999</c:v>
                </c:pt>
                <c:pt idx="10">
                  <c:v>0.10515149999999999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8.22021E-2</c:v>
                </c:pt>
                <c:pt idx="1">
                  <c:v>9.7369600000000001E-2</c:v>
                </c:pt>
                <c:pt idx="2">
                  <c:v>0.1241101</c:v>
                </c:pt>
                <c:pt idx="3">
                  <c:v>0.1874393</c:v>
                </c:pt>
                <c:pt idx="4">
                  <c:v>0.15898860000000001</c:v>
                </c:pt>
                <c:pt idx="5">
                  <c:v>9.42828E-2</c:v>
                </c:pt>
                <c:pt idx="6">
                  <c:v>0.1060474</c:v>
                </c:pt>
                <c:pt idx="7">
                  <c:v>0.14035980000000001</c:v>
                </c:pt>
                <c:pt idx="8">
                  <c:v>0.1998567</c:v>
                </c:pt>
                <c:pt idx="9">
                  <c:v>0.17020350000000001</c:v>
                </c:pt>
                <c:pt idx="10">
                  <c:v>0.18559790000000001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5.6891600000000001E-2</c:v>
                </c:pt>
                <c:pt idx="1">
                  <c:v>4.3653999999999998E-2</c:v>
                </c:pt>
                <c:pt idx="2">
                  <c:v>2.4079E-2</c:v>
                </c:pt>
                <c:pt idx="3">
                  <c:v>0.12195350000000001</c:v>
                </c:pt>
                <c:pt idx="4">
                  <c:v>8.5978100000000002E-2</c:v>
                </c:pt>
                <c:pt idx="5">
                  <c:v>4.4765199999999998E-2</c:v>
                </c:pt>
                <c:pt idx="6">
                  <c:v>6.48146E-2</c:v>
                </c:pt>
                <c:pt idx="7">
                  <c:v>1.7940999999999999E-2</c:v>
                </c:pt>
                <c:pt idx="8">
                  <c:v>9.3856300000000004E-2</c:v>
                </c:pt>
                <c:pt idx="9">
                  <c:v>0.1059578</c:v>
                </c:pt>
                <c:pt idx="10">
                  <c:v>6.0700999999999998E-2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0.91870260000000004</c:v>
                </c:pt>
                <c:pt idx="1">
                  <c:v>0.85708819999999997</c:v>
                </c:pt>
                <c:pt idx="2">
                  <c:v>0.90477859999999999</c:v>
                </c:pt>
                <c:pt idx="3">
                  <c:v>0.89840220000000004</c:v>
                </c:pt>
                <c:pt idx="4">
                  <c:v>0.88302570000000002</c:v>
                </c:pt>
                <c:pt idx="5">
                  <c:v>0.88433839999999997</c:v>
                </c:pt>
                <c:pt idx="6">
                  <c:v>0.84079060000000005</c:v>
                </c:pt>
                <c:pt idx="7">
                  <c:v>0.87702469999999999</c:v>
                </c:pt>
                <c:pt idx="8">
                  <c:v>0.79271020000000003</c:v>
                </c:pt>
                <c:pt idx="9">
                  <c:v>0.87762189999999995</c:v>
                </c:pt>
                <c:pt idx="10">
                  <c:v>0.86771659999999995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0.1326592</c:v>
                </c:pt>
                <c:pt idx="1">
                  <c:v>8.4479799999999994E-2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0.1048051</c:v>
                </c:pt>
                <c:pt idx="1">
                  <c:v>9.9792099999999995E-2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6.3177999999999998E-2</c:v>
                </c:pt>
                <c:pt idx="1">
                  <c:v>0.102906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0.93733829999999996</c:v>
                </c:pt>
                <c:pt idx="1">
                  <c:v>0.83502929999999997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0.19841639999999999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0.41645539999999998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0.16513929999999999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9.0429147000000007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3.6490500000000002E-2</c:v>
                </c:pt>
                <c:pt idx="1">
                  <c:v>6.0664099999999999E-2</c:v>
                </c:pt>
                <c:pt idx="2">
                  <c:v>0.1295423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6.56273E-2</c:v>
                </c:pt>
                <c:pt idx="1">
                  <c:v>7.9522300000000004E-2</c:v>
                </c:pt>
                <c:pt idx="2">
                  <c:v>0.21160010000000001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3.2621600000000001E-2</c:v>
                </c:pt>
                <c:pt idx="1">
                  <c:v>3.1533400000000003E-2</c:v>
                </c:pt>
                <c:pt idx="2">
                  <c:v>0.16623299999999999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0.91211690000000001</c:v>
                </c:pt>
                <c:pt idx="1">
                  <c:v>0.91253799999999996</c:v>
                </c:pt>
                <c:pt idx="2">
                  <c:v>0.52858680000000002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6.4694799999999997E-2</c:v>
                </c:pt>
                <c:pt idx="1">
                  <c:v>0.14587020000000001</c:v>
                </c:pt>
                <c:pt idx="2">
                  <c:v>9.6496299999999993E-2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0.2155724</c:v>
                </c:pt>
                <c:pt idx="1">
                  <c:v>0.1237154</c:v>
                </c:pt>
                <c:pt idx="2">
                  <c:v>0.1188279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0.1266891</c:v>
                </c:pt>
                <c:pt idx="1">
                  <c:v>4.4469399999999999E-2</c:v>
                </c:pt>
                <c:pt idx="2">
                  <c:v>7.9534199999999999E-2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0.3918644</c:v>
                </c:pt>
                <c:pt idx="1">
                  <c:v>0.84669369999999999</c:v>
                </c:pt>
                <c:pt idx="2">
                  <c:v>0.61950229999999995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0.1425128</c:v>
                </c:pt>
                <c:pt idx="1">
                  <c:v>9.8563200000000004E-2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0.13970830000000001</c:v>
                </c:pt>
                <c:pt idx="1">
                  <c:v>0.24069009999999999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0.1018823</c:v>
                </c:pt>
                <c:pt idx="1">
                  <c:v>0.36021890000000001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0.49407040000000002</c:v>
                </c:pt>
                <c:pt idx="1">
                  <c:v>0.53182629999999997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4.8655200000000003E-2</c:v>
                </c:pt>
                <c:pt idx="1">
                  <c:v>0.13175229999999999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0.13247110000000001</c:v>
                </c:pt>
                <c:pt idx="1">
                  <c:v>0.18504109999999999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0.1179793</c:v>
                </c:pt>
                <c:pt idx="1">
                  <c:v>7.56463E-2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0.63710420000000001</c:v>
                </c:pt>
                <c:pt idx="1">
                  <c:v>0.58026679999999997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0.82822079999999998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0.83685799999999999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0.84594599999999998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0.81147539999999996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0.85616440000000005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0.81733750000000005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0.8262195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0.84340660000000001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0.8703071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0.91585760000000005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0.91194969999999997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0.91495599999999999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0.89820359999999999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0.93525179999999997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0.1366713</c:v>
                </c:pt>
                <c:pt idx="1">
                  <c:v>0.25509900000000002</c:v>
                </c:pt>
                <c:pt idx="2">
                  <c:v>0.1225696</c:v>
                </c:pt>
                <c:pt idx="3">
                  <c:v>0.13220879999999999</c:v>
                </c:pt>
                <c:pt idx="4">
                  <c:v>6.0042400000000003E-2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8.88486E-2</c:v>
                </c:pt>
                <c:pt idx="1">
                  <c:v>9.3544500000000003E-2</c:v>
                </c:pt>
                <c:pt idx="2">
                  <c:v>8.71194E-2</c:v>
                </c:pt>
                <c:pt idx="3">
                  <c:v>7.2619699999999995E-2</c:v>
                </c:pt>
                <c:pt idx="4">
                  <c:v>8.9939000000000005E-2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6.1789799999999999E-2</c:v>
                </c:pt>
                <c:pt idx="1">
                  <c:v>6.4896599999999999E-2</c:v>
                </c:pt>
                <c:pt idx="2">
                  <c:v>8.7575799999999995E-2</c:v>
                </c:pt>
                <c:pt idx="3">
                  <c:v>5.6110800000000002E-2</c:v>
                </c:pt>
                <c:pt idx="4">
                  <c:v>5.8999599999999999E-2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0.80136010000000002</c:v>
                </c:pt>
                <c:pt idx="1">
                  <c:v>0.75804400000000005</c:v>
                </c:pt>
                <c:pt idx="2">
                  <c:v>0.79796889999999998</c:v>
                </c:pt>
                <c:pt idx="3">
                  <c:v>0.83967009999999997</c:v>
                </c:pt>
                <c:pt idx="4">
                  <c:v>0.87078929999999999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0.74371860000000001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0.74476989999999998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0.72131149999999999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0.72527470000000005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0.65116280000000004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0.6150793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0.65016499999999999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0.70977920000000005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0.66521739999999996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0.72609820000000003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0.7124682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0.7236534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0.76834860000000005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0.79202280000000003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0.73007710000000003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0.70794389999999996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0.75514879999999995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0.7571428</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0.7196766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0.73184360000000004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0.81173589999999995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0.80182929999999997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0.92638039999999999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0.92073170000000004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0.93224929999999995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0.95135130000000001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0.96283779999999997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0.76543209999999995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0.76506019999999997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0.76280329999999996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0.79076089999999999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0.82491579999999998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0.94462539999999995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0.94498380000000004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0.95197739999999997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0.95543180000000005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0.95270270000000001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0.84717609999999999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0.84347830000000001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0.84955749999999997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0.85069439999999996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0.89218330000000001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0.88075879999999995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0.88333329999999999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0.9021479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0.92375370000000001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2.76916E-2</c:v>
                </c:pt>
                <c:pt idx="1">
                  <c:v>3.7371099999999997E-2</c:v>
                </c:pt>
                <c:pt idx="2">
                  <c:v>6.1749900000000003E-2</c:v>
                </c:pt>
                <c:pt idx="3">
                  <c:v>7.9943899999999998E-2</c:v>
                </c:pt>
                <c:pt idx="4">
                  <c:v>2.6638700000000001E-2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6.02245E-2</c:v>
                </c:pt>
                <c:pt idx="1">
                  <c:v>8.3670300000000003E-2</c:v>
                </c:pt>
                <c:pt idx="2">
                  <c:v>0.12279710000000001</c:v>
                </c:pt>
                <c:pt idx="3">
                  <c:v>9.5450199999999999E-2</c:v>
                </c:pt>
                <c:pt idx="4">
                  <c:v>5.1378199999999999E-2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1.83889E-2</c:v>
                </c:pt>
                <c:pt idx="1">
                  <c:v>7.8416E-2</c:v>
                </c:pt>
                <c:pt idx="2">
                  <c:v>0.10316</c:v>
                </c:pt>
                <c:pt idx="3">
                  <c:v>6.2689900000000007E-2</c:v>
                </c:pt>
                <c:pt idx="4">
                  <c:v>2.8048699999999999E-2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0.93591329999999995</c:v>
                </c:pt>
                <c:pt idx="1">
                  <c:v>0.87276319999999996</c:v>
                </c:pt>
                <c:pt idx="2">
                  <c:v>0.8515104</c:v>
                </c:pt>
                <c:pt idx="3">
                  <c:v>0.82664400000000005</c:v>
                </c:pt>
                <c:pt idx="4">
                  <c:v>0.96394360000000001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0.76347299999999996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0.80882350000000003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0.80547950000000001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0.82767619999999997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0.86912750000000005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0.78811370000000003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0.80867339999999999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0.80796250000000003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0.82718899999999995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0.83381090000000002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0.67751479999999997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0.66279069999999995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0.68848169999999997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0.66329119999999997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0.72425249999999997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0.55652170000000001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0.57077630000000001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0.54143649999999999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0.68847349999999996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0.80441640000000003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0.81914900000000002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0.81958759999999997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0.7236842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0.73711340000000003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0.78823529999999997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0.77188939999999995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0.81321840000000001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0.75284090000000004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0.7946666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0.80099509999999996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0.83091789999999999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0.84730539999999999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0.73113209999999995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0.75446429999999998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0.71599999999999997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0.79104479999999999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0.8472906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0.72538860000000005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0.72222220000000004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0.73758860000000004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0.75229360000000001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0.89825580000000005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0.90697680000000003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0.89835169999999998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0.9450172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0.15230850000000001</c:v>
                </c:pt>
                <c:pt idx="1">
                  <c:v>9.1537300000000002E-2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0.120162</c:v>
                </c:pt>
                <c:pt idx="1">
                  <c:v>0.1204219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9.9134E-2</c:v>
                </c:pt>
                <c:pt idx="1">
                  <c:v>0.1507174</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0.74974799999999997</c:v>
                </c:pt>
                <c:pt idx="1">
                  <c:v>0.68288590000000005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0.96129030000000004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0.98529409999999995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0.97633139999999996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0.98780489999999999</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0.99371069999999995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0.92385790000000001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0.89617480000000005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0.94063929999999996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0.96373059999999999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0.70558379999999998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0.68666669999999996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0.66489359999999997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0.7017544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0.71739129999999995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0.82499999999999996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0.74375000000000002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0.74093260000000005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0.76608189999999998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0.74647889999999995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0.66169149999999999</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0.71974519999999997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0.70760230000000002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0.74647889999999995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0.62179490000000004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0.64122129999999999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0.68125000000000002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0.76510069999999997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0.80909089999999995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0.84134609999999999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0.82098760000000004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0.75384620000000002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0.7816092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0.78472220000000004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0.87727270000000002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0.9207921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0.90740739999999998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0.9183673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0.92039800000000005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0.78730160000000005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0.77183100000000004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0.78590789999999999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0.7763158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0.8327869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0.90816319999999995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0.91145830000000005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0.89534879999999994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0.93706290000000003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0.115409</c:v>
                </c:pt>
                <c:pt idx="1">
                  <c:v>0.1211006</c:v>
                </c:pt>
                <c:pt idx="2">
                  <c:v>8.6455199999999996E-2</c:v>
                </c:pt>
                <c:pt idx="3">
                  <c:v>4.7396599999999997E-2</c:v>
                </c:pt>
                <c:pt idx="4">
                  <c:v>6.4787700000000004E-2</c:v>
                </c:pt>
                <c:pt idx="5">
                  <c:v>0.1244707</c:v>
                </c:pt>
                <c:pt idx="6">
                  <c:v>8.9339600000000005E-2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0.1355479</c:v>
                </c:pt>
                <c:pt idx="1">
                  <c:v>0.16761909999999999</c:v>
                </c:pt>
                <c:pt idx="2">
                  <c:v>0.14794840000000001</c:v>
                </c:pt>
                <c:pt idx="3">
                  <c:v>0.1472058</c:v>
                </c:pt>
                <c:pt idx="4">
                  <c:v>0.15813360000000001</c:v>
                </c:pt>
                <c:pt idx="5">
                  <c:v>0.12964510000000001</c:v>
                </c:pt>
                <c:pt idx="6">
                  <c:v>0.10784489999999999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0.15326600000000001</c:v>
                </c:pt>
                <c:pt idx="1">
                  <c:v>9.86847E-2</c:v>
                </c:pt>
                <c:pt idx="2">
                  <c:v>0.1058702</c:v>
                </c:pt>
                <c:pt idx="3">
                  <c:v>9.3290499999999998E-2</c:v>
                </c:pt>
                <c:pt idx="4">
                  <c:v>0.20711750000000001</c:v>
                </c:pt>
                <c:pt idx="5">
                  <c:v>9.0592300000000001E-2</c:v>
                </c:pt>
                <c:pt idx="6">
                  <c:v>7.0569400000000004E-2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0.79331649999999998</c:v>
                </c:pt>
                <c:pt idx="1">
                  <c:v>0.81142329999999996</c:v>
                </c:pt>
                <c:pt idx="2">
                  <c:v>0.75260369999999999</c:v>
                </c:pt>
                <c:pt idx="3">
                  <c:v>0.75328430000000002</c:v>
                </c:pt>
                <c:pt idx="4">
                  <c:v>0.72313799999999995</c:v>
                </c:pt>
                <c:pt idx="5">
                  <c:v>0.89086509999999997</c:v>
                </c:pt>
                <c:pt idx="6">
                  <c:v>0.92705499999999996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0.92610840000000005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0.91975309999999999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0.86224489999999998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0.88505739999999999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0.92361110000000002</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0.87861270000000002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0.90298509999999998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0.80606060000000002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0.82876709999999998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0.89166670000000003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0.86574070000000003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0.86979169999999995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0.88717950000000001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0.82539680000000004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0.88095239999999997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0.66265059999999998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0.69512189999999996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0.75961540000000005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0.89189189999999996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0.85217390000000004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0.88135589999999997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0.87735850000000004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0.92035400000000001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0.91089109999999995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0.81025639999999999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0.80373830000000002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0.8396226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0.87242799999999998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0.85784320000000003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0.80800000000000005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0.8041237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0.8433735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0.9014084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0.86455329999999997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0.73750000000000004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0.72826089999999999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0.87804879999999996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0.72043009999999996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0.70192310000000002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5.3553200000000002E-2</c:v>
                </c:pt>
                <c:pt idx="1">
                  <c:v>5.7471099999999997E-2</c:v>
                </c:pt>
                <c:pt idx="2">
                  <c:v>0.26407439999999999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6.09513E-2</c:v>
                </c:pt>
                <c:pt idx="1">
                  <c:v>0.1037039</c:v>
                </c:pt>
                <c:pt idx="2">
                  <c:v>0.16157440000000001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4.56791E-2</c:v>
                </c:pt>
                <c:pt idx="1">
                  <c:v>7.4458999999999997E-2</c:v>
                </c:pt>
                <c:pt idx="2">
                  <c:v>0.1108478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0.94501440000000003</c:v>
                </c:pt>
                <c:pt idx="1">
                  <c:v>0.78522420000000004</c:v>
                </c:pt>
                <c:pt idx="2">
                  <c:v>0.83739799999999998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0.84905660000000005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0.85454549999999996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0.83402489999999996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0.84236449999999996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0.45392490000000002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0.51689189999999996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0.49544070000000001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0.51057399999999997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0.51824820000000005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0.46511629999999998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0.54069769999999995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0.56052630000000003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0.56701029999999997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0.56329110000000004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0.86219080000000003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0.90508469999999996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0.90675240000000001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0.89705880000000005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0.91814949999999995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0.6323529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0.65266109999999999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0.67904509999999996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0.68922309999999998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0.61788620000000005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0.70967740000000001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0.72813240000000001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0.74492749999999996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0.52358490000000002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0.48341230000000002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0.497006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0.54477609999999999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0.48407640000000002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0.59627330000000001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0.5789474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0.16495309999999999</c:v>
                </c:pt>
                <c:pt idx="1">
                  <c:v>8.9365200000000006E-2</c:v>
                </c:pt>
                <c:pt idx="2">
                  <c:v>4.3516699999999998E-2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0.1021329</c:v>
                </c:pt>
                <c:pt idx="1">
                  <c:v>6.7829700000000007E-2</c:v>
                </c:pt>
                <c:pt idx="2">
                  <c:v>2.80843E-2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6.5031400000000003E-2</c:v>
                </c:pt>
                <c:pt idx="1">
                  <c:v>2.76653E-2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0.72220079999999998</c:v>
                </c:pt>
                <c:pt idx="1">
                  <c:v>0.96337539999999999</c:v>
                </c:pt>
                <c:pt idx="2">
                  <c:v>0.99362919999999999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0.49034749999999999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0.56175299999999995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0.60489510000000002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0.59032260000000003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0.63320460000000001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0.88219890000000001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0.86753250000000004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0.86602869999999998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0.89400919999999995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0.91404010000000002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0.88409700000000002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0.8783784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0.8511166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0.90384609999999999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0.91071429999999998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0.51535839999999999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0.56462590000000001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0.59821429999999998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0.59433959999999997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0.62068959999999995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0.65909090000000004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0.77500000000000002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0.69444439999999996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0.72392639999999997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0.8427673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0.28181820000000002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0.25316460000000002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0.29885060000000002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0.35294120000000001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0.39726030000000001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8.6997318000000003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8.7434559000000007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8.7850237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8.9044284999999999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9.0589972000000003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0.46724890000000002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0.51249999999999996</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0.57299270000000002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0.58053690000000002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0.54385969999999995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2.7192399999999999E-2</c:v>
                </c:pt>
                <c:pt idx="1">
                  <c:v>3.3204699999999997E-2</c:v>
                </c:pt>
                <c:pt idx="2">
                  <c:v>4.3634699999999998E-2</c:v>
                </c:pt>
                <c:pt idx="3">
                  <c:v>0.10800170000000001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8.0867999999999995E-2</c:v>
                </c:pt>
                <c:pt idx="1">
                  <c:v>8.3999699999999997E-2</c:v>
                </c:pt>
                <c:pt idx="2">
                  <c:v>8.1316299999999994E-2</c:v>
                </c:pt>
                <c:pt idx="3">
                  <c:v>0.14385120000000001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7.2312600000000005E-2</c:v>
                </c:pt>
                <c:pt idx="1">
                  <c:v>0.12333529999999999</c:v>
                </c:pt>
                <c:pt idx="2">
                  <c:v>3.9389100000000003E-2</c:v>
                </c:pt>
                <c:pt idx="3">
                  <c:v>0.1355296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0.84700470000000005</c:v>
                </c:pt>
                <c:pt idx="1">
                  <c:v>0.81661099999999998</c:v>
                </c:pt>
                <c:pt idx="2">
                  <c:v>0.86609380000000002</c:v>
                </c:pt>
                <c:pt idx="3">
                  <c:v>0.53443370000000001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7.2202199999999994E-2</c:v>
                </c:pt>
                <c:pt idx="1">
                  <c:v>0.14305399999999999</c:v>
                </c:pt>
                <c:pt idx="2">
                  <c:v>0.12545390000000001</c:v>
                </c:pt>
                <c:pt idx="3">
                  <c:v>4.2512800000000003E-2</c:v>
                </c:pt>
                <c:pt idx="4">
                  <c:v>0.1533245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9.2500299999999994E-2</c:v>
                </c:pt>
                <c:pt idx="1">
                  <c:v>0.1172879</c:v>
                </c:pt>
                <c:pt idx="2">
                  <c:v>8.1287399999999996E-2</c:v>
                </c:pt>
                <c:pt idx="3">
                  <c:v>0.1107915</c:v>
                </c:pt>
                <c:pt idx="4">
                  <c:v>0.12394230000000001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3.9268299999999999E-2</c:v>
                </c:pt>
                <c:pt idx="1">
                  <c:v>7.6397499999999993E-2</c:v>
                </c:pt>
                <c:pt idx="2">
                  <c:v>4.5873700000000003E-2</c:v>
                </c:pt>
                <c:pt idx="3">
                  <c:v>0.21099309999999999</c:v>
                </c:pt>
                <c:pt idx="4">
                  <c:v>6.8330699999999994E-2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0.74667349999999999</c:v>
                </c:pt>
                <c:pt idx="1">
                  <c:v>0.68946079999999998</c:v>
                </c:pt>
                <c:pt idx="2">
                  <c:v>0.9159872</c:v>
                </c:pt>
                <c:pt idx="3">
                  <c:v>0.57079159999999995</c:v>
                </c:pt>
                <c:pt idx="4">
                  <c:v>0.52361259999999998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Calderdale and Huddersfield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353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728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64313826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4058752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86223397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95244478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29730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344852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326364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32129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599185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402283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028952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100239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85534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126527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229146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810987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187256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523418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611326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48205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28079627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28645469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38350014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22911431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59349203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95207801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66264380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90759913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75866019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76754698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59798553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18250264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63690303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7156762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72957369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32996381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59749972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82673261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0668611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39021857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77780403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62137984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27149248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0397492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98920530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69561138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8552330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46696870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18006495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70720285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32077370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75128232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63659107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03901051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9784107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85703512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98081488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9044741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01447610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62651600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4806979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82242326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2017925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31880956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6290202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76516764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32344940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326899" y="622300"/>
            <a:ext cx="395172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Calderdale and Huddersfield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62449863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72729812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80470345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44536555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79894021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10528604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9278513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00437975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87989856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51508356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73720187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96664593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6563160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05866822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95528480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79734881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86175432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15893348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92542861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41286401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07944630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7386185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06184074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3186662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1339740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6953188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28003969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386321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79036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Calderdale and Huddersfield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26082672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58145810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52345403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317932926"/>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94595857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88285830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56461799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9111427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08285358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5847292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29842877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01778591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58962909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70566380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3998021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92291571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56025165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94545758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27067635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94839997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44520927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80177160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4260467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57551752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69016770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73772196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6301955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81278262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4414961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24143127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70567410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2719306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53276133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04034807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26097806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71593425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7568390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35055093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652365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602168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392129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619926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78358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239930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435600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515438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793574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9847238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381195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633498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930861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589050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176368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99195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518598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674103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353034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933959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256722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43585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910810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201897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601543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478689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756853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152973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842788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096674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362686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379277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305429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73040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069263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032624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764948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32771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226171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127482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462776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896030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504590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410221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317504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995925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010561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521537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370309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060544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828623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898718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595838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287439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065319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730782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841643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217680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948940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90148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41986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790776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405937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213632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924309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92674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262990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357315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033107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782937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851878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290870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002755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374061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598481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261707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138315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952690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070652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14398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088203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606606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723826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70388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395330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685113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091229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211455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276733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122129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075884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431417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744828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89316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93357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095502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469101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774666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397567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531210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804373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361874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702074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998102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112310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574048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365433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67465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124670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336870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93593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419254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964195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83335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549905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945763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619399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24473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220146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865740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565965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955441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326899" y="622300"/>
            <a:ext cx="3951724" cy="276999"/>
          </a:xfrm>
          <a:prstGeom prst="rect">
            <a:avLst/>
          </a:prstGeom>
          <a:noFill/>
        </p:spPr>
        <p:txBody>
          <a:bodyPr wrap="none" rtlCol="0">
            <a:spAutoFit/>
          </a:bodyPr>
          <a:lstStyle/>
          <a:p>
            <a:pPr algn="r"/>
            <a:r>
              <a:rPr lang="en-GB" sz="1200" b="1" noProof="0">
                <a:solidFill>
                  <a:srgbClr val="336E9F"/>
                </a:solidFill>
                <a:latin typeface="Arial"/>
                <a:cs typeface="Arial"/>
              </a:rPr>
              <a:t>Calderdale and Huddersfield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25617</Words>
  <Application>Microsoft Office PowerPoint</Application>
  <PresentationFormat>Custom</PresentationFormat>
  <Paragraphs>6517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