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5.2005700000000002E-2</c:v>
                </c:pt>
                <c:pt idx="1">
                  <c:v>5.2211899999999999E-2</c:v>
                </c:pt>
                <c:pt idx="2">
                  <c:v>4.8926699999999997E-2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6.8160100000000001E-2</c:v>
                </c:pt>
                <c:pt idx="1">
                  <c:v>0.1044009</c:v>
                </c:pt>
                <c:pt idx="2">
                  <c:v>4.6711599999999999E-2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5.21574E-2</c:v>
                </c:pt>
                <c:pt idx="1">
                  <c:v>5.7169499999999998E-2</c:v>
                </c:pt>
                <c:pt idx="2">
                  <c:v>2.02968E-2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0.85276160000000001</c:v>
                </c:pt>
                <c:pt idx="1">
                  <c:v>0.7744067</c:v>
                </c:pt>
                <c:pt idx="2">
                  <c:v>0.96628369999999997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2.21131E-2</c:v>
                </c:pt>
                <c:pt idx="1">
                  <c:v>0.1051393</c:v>
                </c:pt>
                <c:pt idx="2">
                  <c:v>0.3040503</c:v>
                </c:pt>
                <c:pt idx="3">
                  <c:v>1.80178E-2</c:v>
                </c:pt>
                <c:pt idx="4">
                  <c:v>0.10849399999999999</c:v>
                </c:pt>
                <c:pt idx="5">
                  <c:v>7.0450799999999994E-2</c:v>
                </c:pt>
                <c:pt idx="6">
                  <c:v>4.0644899999999998E-2</c:v>
                </c:pt>
                <c:pt idx="7">
                  <c:v>0.18336649999999999</c:v>
                </c:pt>
                <c:pt idx="8">
                  <c:v>7.2658899999999998E-2</c:v>
                </c:pt>
                <c:pt idx="9">
                  <c:v>0.12970719999999999</c:v>
                </c:pt>
                <c:pt idx="10">
                  <c:v>0.10560559999999999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8.1595399999999998E-2</c:v>
                </c:pt>
                <c:pt idx="1">
                  <c:v>9.9336900000000006E-2</c:v>
                </c:pt>
                <c:pt idx="2">
                  <c:v>0.13221260000000001</c:v>
                </c:pt>
                <c:pt idx="3">
                  <c:v>0.1941118</c:v>
                </c:pt>
                <c:pt idx="4">
                  <c:v>0.1717274</c:v>
                </c:pt>
                <c:pt idx="5">
                  <c:v>9.28649E-2</c:v>
                </c:pt>
                <c:pt idx="6">
                  <c:v>0.1082008</c:v>
                </c:pt>
                <c:pt idx="7">
                  <c:v>0.15111289999999999</c:v>
                </c:pt>
                <c:pt idx="8">
                  <c:v>0.20415520000000001</c:v>
                </c:pt>
                <c:pt idx="9">
                  <c:v>0.18163899999999999</c:v>
                </c:pt>
                <c:pt idx="10">
                  <c:v>0.18468979999999999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5.71949E-2</c:v>
                </c:pt>
                <c:pt idx="1">
                  <c:v>4.2670300000000001E-2</c:v>
                </c:pt>
                <c:pt idx="2">
                  <c:v>2.0027699999999999E-2</c:v>
                </c:pt>
                <c:pt idx="3">
                  <c:v>0.11861720000000001</c:v>
                </c:pt>
                <c:pt idx="4">
                  <c:v>7.9608700000000004E-2</c:v>
                </c:pt>
                <c:pt idx="5">
                  <c:v>4.5474100000000003E-2</c:v>
                </c:pt>
                <c:pt idx="6">
                  <c:v>6.3737799999999997E-2</c:v>
                </c:pt>
                <c:pt idx="7">
                  <c:v>1.2564499999999999E-2</c:v>
                </c:pt>
                <c:pt idx="8">
                  <c:v>9.1706999999999997E-2</c:v>
                </c:pt>
                <c:pt idx="9">
                  <c:v>0.1002401</c:v>
                </c:pt>
                <c:pt idx="10">
                  <c:v>6.1155000000000001E-2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0.84509610000000002</c:v>
                </c:pt>
                <c:pt idx="1">
                  <c:v>0.80198000000000003</c:v>
                </c:pt>
                <c:pt idx="2">
                  <c:v>0.88900820000000003</c:v>
                </c:pt>
                <c:pt idx="3">
                  <c:v>0.74975650000000005</c:v>
                </c:pt>
                <c:pt idx="4">
                  <c:v>0.76227310000000004</c:v>
                </c:pt>
                <c:pt idx="5">
                  <c:v>0.82141960000000003</c:v>
                </c:pt>
                <c:pt idx="6">
                  <c:v>0.73792139999999995</c:v>
                </c:pt>
                <c:pt idx="7">
                  <c:v>0.78977750000000002</c:v>
                </c:pt>
                <c:pt idx="8">
                  <c:v>0.71393340000000005</c:v>
                </c:pt>
                <c:pt idx="9">
                  <c:v>0.72168719999999997</c:v>
                </c:pt>
                <c:pt idx="10">
                  <c:v>0.8028189</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0.12712850000000001</c:v>
                </c:pt>
                <c:pt idx="1">
                  <c:v>8.6344299999999999E-2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0.11586639999999999</c:v>
                </c:pt>
                <c:pt idx="1">
                  <c:v>9.6062900000000007E-2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5.7647400000000001E-2</c:v>
                </c:pt>
                <c:pt idx="1">
                  <c:v>0.10477060000000001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0.90050819999999998</c:v>
                </c:pt>
                <c:pt idx="1">
                  <c:v>0.73096050000000001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0.20103380000000001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0.41122059999999999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0.16775670000000001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8.7574451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3.7199299999999998E-2</c:v>
                </c:pt>
                <c:pt idx="1">
                  <c:v>6.16629E-2</c:v>
                </c:pt>
                <c:pt idx="2">
                  <c:v>0.13037509999999999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6.4209699999999995E-2</c:v>
                </c:pt>
                <c:pt idx="1">
                  <c:v>7.7524700000000002E-2</c:v>
                </c:pt>
                <c:pt idx="2">
                  <c:v>0.2099345</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3.3330400000000003E-2</c:v>
                </c:pt>
                <c:pt idx="1">
                  <c:v>3.2532199999999997E-2</c:v>
                </c:pt>
                <c:pt idx="2">
                  <c:v>0.16706579999999999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0.90185700000000002</c:v>
                </c:pt>
                <c:pt idx="1">
                  <c:v>0.80610720000000002</c:v>
                </c:pt>
                <c:pt idx="2">
                  <c:v>0.3932659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6.9518399999999994E-2</c:v>
                </c:pt>
                <c:pt idx="1">
                  <c:v>0.14737</c:v>
                </c:pt>
                <c:pt idx="2">
                  <c:v>9.9115400000000006E-2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0.20592530000000001</c:v>
                </c:pt>
                <c:pt idx="1">
                  <c:v>0.1207158</c:v>
                </c:pt>
                <c:pt idx="2">
                  <c:v>0.1135898</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0.13151270000000001</c:v>
                </c:pt>
                <c:pt idx="1">
                  <c:v>4.5969200000000002E-2</c:v>
                </c:pt>
                <c:pt idx="2">
                  <c:v>8.2153199999999996E-2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0.36292869999999999</c:v>
                </c:pt>
                <c:pt idx="1">
                  <c:v>0.81440000000000001</c:v>
                </c:pt>
                <c:pt idx="2">
                  <c:v>0.61579010000000001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0.14468610000000001</c:v>
                </c:pt>
                <c:pt idx="1">
                  <c:v>9.5241999999999993E-2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0.1353617</c:v>
                </c:pt>
                <c:pt idx="1">
                  <c:v>0.24733260000000001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0.1040556</c:v>
                </c:pt>
                <c:pt idx="1">
                  <c:v>0.35689769999999998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0.45485160000000002</c:v>
                </c:pt>
                <c:pt idx="1">
                  <c:v>0.48880780000000001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4.8853300000000002E-2</c:v>
                </c:pt>
                <c:pt idx="1">
                  <c:v>0.1340452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0.132075</c:v>
                </c:pt>
                <c:pt idx="1">
                  <c:v>0.18045520000000001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0.1181774</c:v>
                </c:pt>
                <c:pt idx="1">
                  <c:v>7.79392E-2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0.58862099999999995</c:v>
                </c:pt>
                <c:pt idx="1">
                  <c:v>0.54458419999999996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0.79360470000000005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0.71787710000000005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0.72236500000000003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0.84971099999999999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0.83661969999999997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0.83812010000000003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0.85321100000000005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0.93251530000000005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0.92753620000000003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0.95367849999999998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0.13743440000000001</c:v>
                </c:pt>
                <c:pt idx="1">
                  <c:v>0.25686500000000001</c:v>
                </c:pt>
                <c:pt idx="2">
                  <c:v>0.1243744</c:v>
                </c:pt>
                <c:pt idx="3">
                  <c:v>0.13372139999999999</c:v>
                </c:pt>
                <c:pt idx="4">
                  <c:v>6.1988799999999997E-2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8.7322399999999994E-2</c:v>
                </c:pt>
                <c:pt idx="1">
                  <c:v>9.0012599999999998E-2</c:v>
                </c:pt>
                <c:pt idx="2">
                  <c:v>8.3509600000000003E-2</c:v>
                </c:pt>
                <c:pt idx="3">
                  <c:v>6.9594500000000004E-2</c:v>
                </c:pt>
                <c:pt idx="4">
                  <c:v>8.6046300000000006E-2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6.2552899999999995E-2</c:v>
                </c:pt>
                <c:pt idx="1">
                  <c:v>6.66625E-2</c:v>
                </c:pt>
                <c:pt idx="2">
                  <c:v>8.9380600000000004E-2</c:v>
                </c:pt>
                <c:pt idx="3">
                  <c:v>5.7623300000000002E-2</c:v>
                </c:pt>
                <c:pt idx="4">
                  <c:v>6.0945899999999997E-2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0.83930000000000005</c:v>
                </c:pt>
                <c:pt idx="1">
                  <c:v>0.71260570000000001</c:v>
                </c:pt>
                <c:pt idx="2">
                  <c:v>0.75555879999999997</c:v>
                </c:pt>
                <c:pt idx="3">
                  <c:v>0.84583180000000002</c:v>
                </c:pt>
                <c:pt idx="4">
                  <c:v>0.81788159999999999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0.79227049999999999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0.80717490000000003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0.68045120000000003</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0.68458779999999997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0.7466216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0.7663934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0.74545450000000002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0.74816629999999995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0.79908670000000004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0.75916229999999996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0.71801570000000003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0.74201479999999997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0.78310500000000005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0.70789469999999999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0.73204420000000003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0.79076089999999999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0.82439019999999996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0.84210529999999995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0.96264369999999999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0.94101129999999999</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0.94344470000000002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0.94785280000000005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0.78448280000000004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0.7818697</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0.82262210000000002</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0.78220860000000003</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0.96178350000000001</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0.96271189999999995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0.97435899999999998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0.96598640000000002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0.81443299999999996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0.82807019999999998</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0.79876159999999996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0.77205880000000005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0.89066670000000003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0.83421049999999997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0.88861979999999996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0.84741149999999998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2.9195700000000002E-2</c:v>
                </c:pt>
                <c:pt idx="1">
                  <c:v>3.9605700000000001E-2</c:v>
                </c:pt>
                <c:pt idx="2">
                  <c:v>6.3796199999999997E-2</c:v>
                </c:pt>
                <c:pt idx="3">
                  <c:v>8.1996100000000002E-2</c:v>
                </c:pt>
                <c:pt idx="4">
                  <c:v>2.7849200000000001E-2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5.7216400000000001E-2</c:v>
                </c:pt>
                <c:pt idx="1">
                  <c:v>7.9201099999999997E-2</c:v>
                </c:pt>
                <c:pt idx="2">
                  <c:v>0.1187045</c:v>
                </c:pt>
                <c:pt idx="3">
                  <c:v>9.1345800000000005E-2</c:v>
                </c:pt>
                <c:pt idx="4">
                  <c:v>4.8957199999999999E-2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1.9893000000000001E-2</c:v>
                </c:pt>
                <c:pt idx="1">
                  <c:v>8.0650600000000003E-2</c:v>
                </c:pt>
                <c:pt idx="2">
                  <c:v>0.1052063</c:v>
                </c:pt>
                <c:pt idx="3">
                  <c:v>6.4742099999999997E-2</c:v>
                </c:pt>
                <c:pt idx="4">
                  <c:v>2.9259199999999999E-2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0.90551159999999997</c:v>
                </c:pt>
                <c:pt idx="1">
                  <c:v>0.84449580000000002</c:v>
                </c:pt>
                <c:pt idx="2">
                  <c:v>0.75219480000000005</c:v>
                </c:pt>
                <c:pt idx="3">
                  <c:v>0.77616309999999999</c:v>
                </c:pt>
                <c:pt idx="4">
                  <c:v>0.94556949999999995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0.85250740000000003</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0.84104049999999997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0.86514000000000002</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0.81981979999999999</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0.86125649999999998</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0.87804879999999996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0.8535469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0.84473679999999995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0.67267270000000001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0.6751412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0.72820510000000005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0.6501458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0.52444449999999998</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0.57723579999999997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0.51152070000000005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0.82051280000000004</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0.83890580000000003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0.86876640000000005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0.87390029999999996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0.77044860000000004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0.81407030000000002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0.80875580000000002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0.76719579999999998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0.7843137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0.82037530000000003</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0.85194179999999997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0.77556820000000004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0.68926549999999998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0.73295460000000001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0.70212759999999996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0.72817960000000004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0.73963140000000005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0.69333330000000004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0.91909379999999996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0.91788860000000005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0.93261459999999996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0.91017959999999998</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0.1535869</c:v>
                </c:pt>
                <c:pt idx="1">
                  <c:v>9.3290200000000004E-2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0.1176051</c:v>
                </c:pt>
                <c:pt idx="1">
                  <c:v>0.1169161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0.1004124</c:v>
                </c:pt>
                <c:pt idx="1">
                  <c:v>0.1524703</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0.83162449999999999</c:v>
                </c:pt>
                <c:pt idx="1">
                  <c:v>0.75055550000000004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0.97810220000000003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0.98203589999999996</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0.97761200000000004</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0.92814370000000002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0.96721310000000005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0.94247789999999998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0.890625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0.60689660000000001</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0.59259260000000002</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0.70895520000000001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0.68181820000000004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0.77551020000000004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0.76642330000000003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0.8071429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0.75630249999999999</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0.63513509999999995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0.72340420000000005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0.72881359999999995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0.60747669999999998</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0.60833329999999997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0.69827589999999995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0.77027029999999996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0.79310349999999996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0.75694439999999996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0.80672270000000001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0.85784320000000003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0.93170730000000002</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0.84313729999999998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0.75609760000000004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0.76177289999999998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0.74670179999999997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0.72835819999999996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0.85211269999999995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0.83571430000000002</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0.88571429999999995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0.90598290000000004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0.108629</c:v>
                </c:pt>
                <c:pt idx="1">
                  <c:v>0.11701</c:v>
                </c:pt>
                <c:pt idx="2">
                  <c:v>7.9280299999999998E-2</c:v>
                </c:pt>
                <c:pt idx="3">
                  <c:v>4.0816699999999997E-2</c:v>
                </c:pt>
                <c:pt idx="4">
                  <c:v>5.5294500000000003E-2</c:v>
                </c:pt>
                <c:pt idx="5">
                  <c:v>0.1168194</c:v>
                </c:pt>
                <c:pt idx="6">
                  <c:v>8.4192900000000001E-2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0.14910780000000001</c:v>
                </c:pt>
                <c:pt idx="1">
                  <c:v>0.1758004</c:v>
                </c:pt>
                <c:pt idx="2">
                  <c:v>0.1622981</c:v>
                </c:pt>
                <c:pt idx="3">
                  <c:v>0.16036549999999999</c:v>
                </c:pt>
                <c:pt idx="4">
                  <c:v>0.1771199</c:v>
                </c:pt>
                <c:pt idx="5">
                  <c:v>0.14494760000000001</c:v>
                </c:pt>
                <c:pt idx="6">
                  <c:v>0.1181382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0.14648600000000001</c:v>
                </c:pt>
                <c:pt idx="1">
                  <c:v>9.45941E-2</c:v>
                </c:pt>
                <c:pt idx="2">
                  <c:v>9.86953E-2</c:v>
                </c:pt>
                <c:pt idx="3">
                  <c:v>8.6710599999999999E-2</c:v>
                </c:pt>
                <c:pt idx="4">
                  <c:v>0.19762440000000001</c:v>
                </c:pt>
                <c:pt idx="5">
                  <c:v>8.2941000000000001E-2</c:v>
                </c:pt>
                <c:pt idx="6">
                  <c:v>6.5422800000000003E-2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0.80756539999999999</c:v>
                </c:pt>
                <c:pt idx="1">
                  <c:v>0.7376104</c:v>
                </c:pt>
                <c:pt idx="2">
                  <c:v>0.72922109999999996</c:v>
                </c:pt>
                <c:pt idx="3">
                  <c:v>0.75727979999999995</c:v>
                </c:pt>
                <c:pt idx="4">
                  <c:v>0.67901259999999997</c:v>
                </c:pt>
                <c:pt idx="5">
                  <c:v>0.881992</c:v>
                </c:pt>
                <c:pt idx="6">
                  <c:v>0.9059258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0.92567569999999999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0.90070919999999999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0.88811189999999995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0.90833339999999996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0.8650793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0.85245899999999997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0.86399999999999999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0.88541669999999995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0.88405800000000001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0.8208955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0.92682929999999997</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0.88607599999999997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0.77647060000000001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0.81578949999999995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0.73913039999999997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0.90109890000000004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0.8387097</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0.87640450000000003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0.84324319999999997</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0.83980580000000005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0.82805430000000002</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0.79591829999999997</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0.81989250000000002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0.7984694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0.76258990000000004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0.80219779999999996</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0.82692310000000002</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0.78823529999999997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0.70833330000000005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0.74074070000000003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0.71052630000000006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0.71014489999999997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5.55825E-2</c:v>
                </c:pt>
                <c:pt idx="1">
                  <c:v>5.8754599999999997E-2</c:v>
                </c:pt>
                <c:pt idx="2">
                  <c:v>0.2544593</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5.6892699999999997E-2</c:v>
                </c:pt>
                <c:pt idx="1">
                  <c:v>0.1011369</c:v>
                </c:pt>
                <c:pt idx="2">
                  <c:v>0.18080460000000001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4.7708399999999998E-2</c:v>
                </c:pt>
                <c:pt idx="1">
                  <c:v>7.5742500000000004E-2</c:v>
                </c:pt>
                <c:pt idx="2">
                  <c:v>0.1012328</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0.90905469999999999</c:v>
                </c:pt>
                <c:pt idx="1">
                  <c:v>0.70144390000000001</c:v>
                </c:pt>
                <c:pt idx="2">
                  <c:v>0.68354009999999998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0.85227269999999999</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0.76086960000000003</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0.78409090000000004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0.72815529999999995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0.79816509999999996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0.72820510000000005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0.48188409999999998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0.48453610000000003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0.45679009999999998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0.45104889999999997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0.56586829999999999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0.53276349999999995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0.53229979999999999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0.49244710000000003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0.8690909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0.86813189999999996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0.86601309999999998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0.63872830000000003</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0.65642460000000002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0.65544040000000003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0.61583580000000004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0.72328760000000003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0.71916009999999997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0.73236009999999996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0.68169020000000002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0.48603350000000001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0.4557522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0.59677420000000003</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0.474026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0.58677690000000005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0.55000000000000004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0.16807269999999999</c:v>
                </c:pt>
                <c:pt idx="1">
                  <c:v>8.9276999999999995E-2</c:v>
                </c:pt>
                <c:pt idx="2">
                  <c:v>4.2036400000000002E-2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9.5893800000000001E-2</c:v>
                </c:pt>
                <c:pt idx="1">
                  <c:v>6.80061E-2</c:v>
                </c:pt>
                <c:pt idx="2">
                  <c:v>2.95646E-2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6.8151000000000003E-2</c:v>
                </c:pt>
                <c:pt idx="1">
                  <c:v>2.75771E-2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0.6540395</c:v>
                </c:pt>
                <c:pt idx="1">
                  <c:v>0.89421490000000003</c:v>
                </c:pt>
                <c:pt idx="2">
                  <c:v>0.97755519999999996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0.54032259999999999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0.59183680000000005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0.60269360000000005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0.58237550000000005</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0.8638614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0.83526679999999998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0.80107530000000005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0.90112999999999999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0.9095607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0.89320390000000005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0.90028490000000005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0.56643350000000003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0.58785949999999998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0.61807579999999995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0.60627180000000003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0.76129029999999998</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0.81012660000000003</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0.76041669999999995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0.81437119999999996</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0.3623188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0.26086959999999998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0.3823529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0.36249999999999999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8.6639117999999993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8.7418546999999993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8.8463353999999992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8.7458104999999993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0.32905980000000001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0.376</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0.49795919999999999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0.3823529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2.8239799999999999E-2</c:v>
                </c:pt>
                <c:pt idx="1">
                  <c:v>3.4880300000000003E-2</c:v>
                </c:pt>
                <c:pt idx="2">
                  <c:v>4.51019E-2</c:v>
                </c:pt>
                <c:pt idx="3">
                  <c:v>0.1142383</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7.8773200000000002E-2</c:v>
                </c:pt>
                <c:pt idx="1">
                  <c:v>8.0648499999999998E-2</c:v>
                </c:pt>
                <c:pt idx="2">
                  <c:v>7.8381999999999993E-2</c:v>
                </c:pt>
                <c:pt idx="3">
                  <c:v>0.1313781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7.3359999999999995E-2</c:v>
                </c:pt>
                <c:pt idx="1">
                  <c:v>0.12501090000000001</c:v>
                </c:pt>
                <c:pt idx="2">
                  <c:v>4.0856200000000002E-2</c:v>
                </c:pt>
                <c:pt idx="3">
                  <c:v>0.14176620000000001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0.77364790000000005</c:v>
                </c:pt>
                <c:pt idx="1">
                  <c:v>0.76773429999999998</c:v>
                </c:pt>
                <c:pt idx="2">
                  <c:v>0.86904599999999999</c:v>
                </c:pt>
                <c:pt idx="3">
                  <c:v>0.52881710000000004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7.2858199999999998E-2</c:v>
                </c:pt>
                <c:pt idx="1">
                  <c:v>0.14404439999999999</c:v>
                </c:pt>
                <c:pt idx="2">
                  <c:v>0.125774</c:v>
                </c:pt>
                <c:pt idx="3">
                  <c:v>4.37139E-2</c:v>
                </c:pt>
                <c:pt idx="4">
                  <c:v>0.1545078</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9.1188199999999997E-2</c:v>
                </c:pt>
                <c:pt idx="1">
                  <c:v>0.1153071</c:v>
                </c:pt>
                <c:pt idx="2">
                  <c:v>8.0647300000000005E-2</c:v>
                </c:pt>
                <c:pt idx="3">
                  <c:v>0.10838929999999999</c:v>
                </c:pt>
                <c:pt idx="4">
                  <c:v>0.1215758</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3.9924300000000003E-2</c:v>
                </c:pt>
                <c:pt idx="1">
                  <c:v>7.7387899999999996E-2</c:v>
                </c:pt>
                <c:pt idx="2">
                  <c:v>4.6193699999999997E-2</c:v>
                </c:pt>
                <c:pt idx="3">
                  <c:v>0.2121942</c:v>
                </c:pt>
                <c:pt idx="4">
                  <c:v>6.9513900000000003E-2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0.68552900000000005</c:v>
                </c:pt>
                <c:pt idx="1">
                  <c:v>0.63035269999999999</c:v>
                </c:pt>
                <c:pt idx="2">
                  <c:v>0.84583249999999999</c:v>
                </c:pt>
                <c:pt idx="3">
                  <c:v>0.50727750000000005</c:v>
                </c:pt>
                <c:pt idx="4">
                  <c:v>0.46876899999999999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Buckinghamshire Healthcare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386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713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03878292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45873201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213706856"/>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4186290271"/>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329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0159490"/>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4423759"/>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010618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798424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863464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262655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391029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466719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140474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445184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2567581"/>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350362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269689"/>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724082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624801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748890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83527626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95070378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97110977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329045482"/>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61378176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42019122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90057460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27335746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60399203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3113616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402186223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833875894"/>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48096290"/>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98763975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644360173"/>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13137873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28500747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25488592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93640318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19228039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73328567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56751315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51684755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70138513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416894892"/>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18074528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21524535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648672637"/>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67823495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16829445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94592986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98385631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63011859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41823185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555041403"/>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5531082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84448285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56491177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45166894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119998103"/>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07876384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25456891"/>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549619612"/>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9995889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57168905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1442812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55000696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181300" y="622300"/>
            <a:ext cx="309732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Buckinghamshire Healthcare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34569686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46149970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4267624918"/>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649543253"/>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89233660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08015199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37649202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02053611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94695484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227291822"/>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64504566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4209600971"/>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8813138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05293564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14486860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48967790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55219690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73043712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65144729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16518675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43382924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65846082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5099967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40229608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72363179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291304794"/>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06928363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23707462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835588578"/>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84521267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211917981"/>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45119383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07486184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12211166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82114793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42418210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134929975"/>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22345391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252254697"/>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8273495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77516974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036709479"/>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6965467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69517279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52686342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09797278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458175258"/>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34660354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805743421"/>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68811637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72929920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86868540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67725490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214766722"/>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54120993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63943132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256334589"/>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593245118"/>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48151874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000066920"/>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668956533"/>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02193962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034802058"/>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57327703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418153979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9810493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00555125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883623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910800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489405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638240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2484445"/>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935168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274139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391256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376379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73523633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668886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339362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348594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65208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147928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099463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229708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252578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0351530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070991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567857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323204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333863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941378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571526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493428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352419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768651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707683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064473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283347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769037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917403"/>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600749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877753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812853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854806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952291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1987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945760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616961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944312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747125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432307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325231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533884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104759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393611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997129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612494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431397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9175947"/>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482970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0222714"/>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0737574"/>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805786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14811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992159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515556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620030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772014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297614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4866702"/>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29188219"/>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871749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673130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625688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472369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852334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820342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677882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945143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922028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445428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550114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53579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5950139"/>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003020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070043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4432018"/>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7913576"/>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752204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302988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733920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453789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65179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9856885"/>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373387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7912305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163916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Data is not available for Buckinghamshire Healthcare NHS Trust in 2021.</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834877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734978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4879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096194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370144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133183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11229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362411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995209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79523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88131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626976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972493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54398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556206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685737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195091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109256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481649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614612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401015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884807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3868669"/>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655987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723117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5352996"/>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4704933"/>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802663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3500103"/>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2883024"/>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4500699"/>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410694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181300" y="622300"/>
            <a:ext cx="3097323" cy="276999"/>
          </a:xfrm>
          <a:prstGeom prst="rect">
            <a:avLst/>
          </a:prstGeom>
          <a:noFill/>
        </p:spPr>
        <p:txBody>
          <a:bodyPr wrap="none" rtlCol="0">
            <a:spAutoFit/>
          </a:bodyPr>
          <a:lstStyle/>
          <a:p>
            <a:pPr algn="r"/>
            <a:r>
              <a:rPr lang="en-GB" sz="1200" b="1" noProof="0">
                <a:solidFill>
                  <a:srgbClr val="336E9F"/>
                </a:solidFill>
                <a:latin typeface="Arial"/>
                <a:cs typeface="Arial"/>
              </a:rPr>
              <a:t>Buckinghamshire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25677</Words>
  <Application>Microsoft Office PowerPoint</Application>
  <PresentationFormat>Custom</PresentationFormat>
  <Paragraphs>6556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