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4.8635600000000001E-2</c:v>
                </c:pt>
                <c:pt idx="1">
                  <c:v>4.8324400000000003E-2</c:v>
                </c:pt>
                <c:pt idx="2">
                  <c:v>4.6486100000000002E-2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7.4900099999999997E-2</c:v>
                </c:pt>
                <c:pt idx="1">
                  <c:v>0.1121759</c:v>
                </c:pt>
                <c:pt idx="2">
                  <c:v>5.1592899999999997E-2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4.8787400000000002E-2</c:v>
                </c:pt>
                <c:pt idx="1">
                  <c:v>5.3282000000000003E-2</c:v>
                </c:pt>
                <c:pt idx="2">
                  <c:v>1.7856199999999999E-2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0.88671619999999995</c:v>
                </c:pt>
                <c:pt idx="1">
                  <c:v>0.88069439999999999</c:v>
                </c:pt>
                <c:pt idx="2">
                  <c:v>0.96283350000000001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0.6551593</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1.5954900000000001E-2</c:v>
                </c:pt>
                <c:pt idx="1">
                  <c:v>9.4960900000000001E-2</c:v>
                </c:pt>
                <c:pt idx="2">
                  <c:v>0.29507850000000002</c:v>
                </c:pt>
                <c:pt idx="3">
                  <c:v>0</c:v>
                </c:pt>
                <c:pt idx="4">
                  <c:v>0.10256560000000001</c:v>
                </c:pt>
                <c:pt idx="5">
                  <c:v>6.3311999999999993E-2</c:v>
                </c:pt>
                <c:pt idx="6">
                  <c:v>2.84861E-2</c:v>
                </c:pt>
                <c:pt idx="7">
                  <c:v>0.1723314</c:v>
                </c:pt>
                <c:pt idx="8">
                  <c:v>3.7185700000000002E-2</c:v>
                </c:pt>
                <c:pt idx="9">
                  <c:v>0.1234365</c:v>
                </c:pt>
                <c:pt idx="10">
                  <c:v>0.1032251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9.3911900000000006E-2</c:v>
                </c:pt>
                <c:pt idx="1">
                  <c:v>0.1196938</c:v>
                </c:pt>
                <c:pt idx="2">
                  <c:v>0.15015629999999999</c:v>
                </c:pt>
                <c:pt idx="3">
                  <c:v>0.2581929</c:v>
                </c:pt>
                <c:pt idx="4">
                  <c:v>0.18358430000000001</c:v>
                </c:pt>
                <c:pt idx="5">
                  <c:v>0.1071424</c:v>
                </c:pt>
                <c:pt idx="6">
                  <c:v>0.13251840000000001</c:v>
                </c:pt>
                <c:pt idx="7">
                  <c:v>0.17318310000000001</c:v>
                </c:pt>
                <c:pt idx="8">
                  <c:v>0.2751016</c:v>
                </c:pt>
                <c:pt idx="9">
                  <c:v>0.1941803</c:v>
                </c:pt>
                <c:pt idx="10">
                  <c:v>0.1894507</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5.1036699999999997E-2</c:v>
                </c:pt>
                <c:pt idx="1">
                  <c:v>3.2491899999999997E-2</c:v>
                </c:pt>
                <c:pt idx="2">
                  <c:v>1.10559E-2</c:v>
                </c:pt>
                <c:pt idx="3">
                  <c:v>8.6576700000000006E-2</c:v>
                </c:pt>
                <c:pt idx="4">
                  <c:v>7.3680200000000001E-2</c:v>
                </c:pt>
                <c:pt idx="5">
                  <c:v>3.8335399999999999E-2</c:v>
                </c:pt>
                <c:pt idx="6">
                  <c:v>5.1579E-2</c:v>
                </c:pt>
                <c:pt idx="7">
                  <c:v>1.5294E-3</c:v>
                </c:pt>
                <c:pt idx="8">
                  <c:v>5.62338E-2</c:v>
                </c:pt>
                <c:pt idx="9">
                  <c:v>9.3969399999999995E-2</c:v>
                </c:pt>
                <c:pt idx="10">
                  <c:v>5.8774600000000003E-2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0.89039900000000005</c:v>
                </c:pt>
                <c:pt idx="1">
                  <c:v>0.81701679999999999</c:v>
                </c:pt>
                <c:pt idx="2">
                  <c:v>0.8622628</c:v>
                </c:pt>
                <c:pt idx="3">
                  <c:v>0.73907849999999997</c:v>
                </c:pt>
                <c:pt idx="4">
                  <c:v>0.82726200000000005</c:v>
                </c:pt>
                <c:pt idx="5">
                  <c:v>0.84247249999999996</c:v>
                </c:pt>
                <c:pt idx="6">
                  <c:v>0.79276190000000002</c:v>
                </c:pt>
                <c:pt idx="7">
                  <c:v>0.84717830000000005</c:v>
                </c:pt>
                <c:pt idx="8">
                  <c:v>0.74765009999999998</c:v>
                </c:pt>
                <c:pt idx="9">
                  <c:v>0.80971769999999998</c:v>
                </c:pt>
                <c:pt idx="10">
                  <c:v>0.79741550000000005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0.12967380000000001</c:v>
                </c:pt>
                <c:pt idx="1">
                  <c:v>8.0443600000000004E-2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0.110776</c:v>
                </c:pt>
                <c:pt idx="1">
                  <c:v>0.1078645</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6.0192599999999999E-2</c:v>
                </c:pt>
                <c:pt idx="1">
                  <c:v>9.8869799999999994E-2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0.81270529999999996</c:v>
                </c:pt>
                <c:pt idx="1">
                  <c:v>0.78970050000000003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0.18713560000000001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0.43901699999999999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0.15385850000000001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8.7541232999999998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3.3099099999999999E-2</c:v>
                </c:pt>
                <c:pt idx="1">
                  <c:v>5.7479799999999998E-2</c:v>
                </c:pt>
                <c:pt idx="2">
                  <c:v>0.1225612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7.2410199999999994E-2</c:v>
                </c:pt>
                <c:pt idx="1">
                  <c:v>8.5890800000000003E-2</c:v>
                </c:pt>
                <c:pt idx="2">
                  <c:v>0.22556209999999999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2.9230099999999998E-2</c:v>
                </c:pt>
                <c:pt idx="1">
                  <c:v>2.8349200000000001E-2</c:v>
                </c:pt>
                <c:pt idx="2">
                  <c:v>0.1592519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0.88438819999999996</c:v>
                </c:pt>
                <c:pt idx="1">
                  <c:v>0.80482070000000006</c:v>
                </c:pt>
                <c:pt idx="2">
                  <c:v>0.42033130000000002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7.1999800000000003E-2</c:v>
                </c:pt>
                <c:pt idx="1">
                  <c:v>0.14339489999999999</c:v>
                </c:pt>
                <c:pt idx="2">
                  <c:v>9.2536199999999999E-2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0.20096249999999999</c:v>
                </c:pt>
                <c:pt idx="1">
                  <c:v>0.1286659</c:v>
                </c:pt>
                <c:pt idx="2">
                  <c:v>0.12674820000000001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0.133994</c:v>
                </c:pt>
                <c:pt idx="1">
                  <c:v>4.1994099999999999E-2</c:v>
                </c:pt>
                <c:pt idx="2">
                  <c:v>7.5574000000000002E-2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0.40901949999999998</c:v>
                </c:pt>
                <c:pt idx="1">
                  <c:v>0.83067930000000001</c:v>
                </c:pt>
                <c:pt idx="2">
                  <c:v>0.66168910000000003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0.13793269999999999</c:v>
                </c:pt>
                <c:pt idx="1">
                  <c:v>9.3468599999999999E-2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0.14886840000000001</c:v>
                </c:pt>
                <c:pt idx="1">
                  <c:v>0.25087930000000003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9.7302200000000005E-2</c:v>
                </c:pt>
                <c:pt idx="1">
                  <c:v>0.35512440000000001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0.44032660000000001</c:v>
                </c:pt>
                <c:pt idx="1">
                  <c:v>0.45260919999999999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4.3568599999999999E-2</c:v>
                </c:pt>
                <c:pt idx="1">
                  <c:v>0.13999610000000001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0.1426443</c:v>
                </c:pt>
                <c:pt idx="1">
                  <c:v>0.16855339999999999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0.1128927</c:v>
                </c:pt>
                <c:pt idx="1">
                  <c:v>8.3890099999999995E-2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0.64247109999999996</c:v>
                </c:pt>
                <c:pt idx="1">
                  <c:v>0.56364029999999998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0.84403669999999997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0.8518519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0.82211540000000005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0.77606180000000002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0.81092439999999999</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0.82727269999999997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0.85093169999999996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0.85990339999999998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0.8230769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0.80603449999999999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0.90731709999999999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0.87820509999999996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0.92424240000000002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0.92405060000000006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0.1327101</c:v>
                </c:pt>
                <c:pt idx="1">
                  <c:v>0.25100850000000002</c:v>
                </c:pt>
                <c:pt idx="2">
                  <c:v>0.1185339</c:v>
                </c:pt>
                <c:pt idx="3">
                  <c:v>0.12889049999999999</c:v>
                </c:pt>
                <c:pt idx="4">
                  <c:v>5.66889E-2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9.6770999999999996E-2</c:v>
                </c:pt>
                <c:pt idx="1">
                  <c:v>0.1017256</c:v>
                </c:pt>
                <c:pt idx="2">
                  <c:v>9.5190700000000003E-2</c:v>
                </c:pt>
                <c:pt idx="3">
                  <c:v>7.9256199999999999E-2</c:v>
                </c:pt>
                <c:pt idx="4">
                  <c:v>9.6646099999999999E-2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5.7828600000000001E-2</c:v>
                </c:pt>
                <c:pt idx="1">
                  <c:v>6.0805999999999999E-2</c:v>
                </c:pt>
                <c:pt idx="2">
                  <c:v>8.3540100000000006E-2</c:v>
                </c:pt>
                <c:pt idx="3">
                  <c:v>5.2792499999999999E-2</c:v>
                </c:pt>
                <c:pt idx="4">
                  <c:v>5.5646000000000001E-2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0.83780940000000004</c:v>
                </c:pt>
                <c:pt idx="1">
                  <c:v>0.75421519999999997</c:v>
                </c:pt>
                <c:pt idx="2">
                  <c:v>0.73613709999999999</c:v>
                </c:pt>
                <c:pt idx="3">
                  <c:v>0.84787409999999996</c:v>
                </c:pt>
                <c:pt idx="4">
                  <c:v>0.8436766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0.79090910000000003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0.77868850000000001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0.77070059999999996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0.72992699999999999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0.65806450000000005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0.69465650000000001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0.67065870000000005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0.67441859999999998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0.72636820000000002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0.71610169999999995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0.77083330000000005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0.80078130000000003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0.77707000000000004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0.73469390000000001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0.71610169999999995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0.73057000000000005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0.82421880000000003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0.74760380000000004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0.7542662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0.73271889999999995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0.76666670000000003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0.8504273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0.84027779999999996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0.83955219999999997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0.92201829999999996</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0.94512189999999996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0.97156399999999998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0.95019160000000003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0.94067789999999996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0.74090909999999999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0.82098760000000004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0.82211540000000005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0.77906980000000003</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0.77083330000000005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0.9653465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0.96969700000000003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0.98113209999999995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0.95366790000000001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0.96265559999999994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0.87113399999999996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0.83743840000000003</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0.87190080000000003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0.87387389999999998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0.91739130000000002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0.93442619999999998</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0.92213109999999998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0.90033220000000003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0.8838028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2.4332400000000001E-2</c:v>
                </c:pt>
                <c:pt idx="1">
                  <c:v>3.21918E-2</c:v>
                </c:pt>
                <c:pt idx="2">
                  <c:v>5.7722299999999997E-2</c:v>
                </c:pt>
                <c:pt idx="3">
                  <c:v>7.4854000000000004E-2</c:v>
                </c:pt>
                <c:pt idx="4">
                  <c:v>2.35579E-2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6.69429E-2</c:v>
                </c:pt>
                <c:pt idx="1">
                  <c:v>9.4028899999999999E-2</c:v>
                </c:pt>
                <c:pt idx="2">
                  <c:v>0.1308523</c:v>
                </c:pt>
                <c:pt idx="3">
                  <c:v>0.1056299</c:v>
                </c:pt>
                <c:pt idx="4">
                  <c:v>5.7539899999999998E-2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1.50297E-2</c:v>
                </c:pt>
                <c:pt idx="1">
                  <c:v>7.3236800000000005E-2</c:v>
                </c:pt>
                <c:pt idx="2">
                  <c:v>9.9132399999999996E-2</c:v>
                </c:pt>
                <c:pt idx="3">
                  <c:v>5.7600100000000001E-2</c:v>
                </c:pt>
                <c:pt idx="4">
                  <c:v>2.4967900000000001E-2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0.89087700000000003</c:v>
                </c:pt>
                <c:pt idx="1">
                  <c:v>0.8032087</c:v>
                </c:pt>
                <c:pt idx="2">
                  <c:v>0.80046850000000003</c:v>
                </c:pt>
                <c:pt idx="3">
                  <c:v>0.77713310000000002</c:v>
                </c:pt>
                <c:pt idx="4">
                  <c:v>0.93814149999999996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0.83653840000000002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0.86585369999999995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0.90308370000000004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0.852518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0.84799999999999998</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0.82627119999999998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0.87958119999999995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0.91050580000000003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0.84982939999999996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0.67924530000000005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0.70285710000000001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0.73799130000000002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0.75179859999999998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0.7394636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0.62091510000000005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0.59523809999999999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0.60479039999999995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0.75294119999999998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0.89867839999999999</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0.86231880000000005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0.81992339999999997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0.7426161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0.78723410000000005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0.86345380000000005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0.81290320000000005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0.8006993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0.80176210000000003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0.83977900000000005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0.79752060000000002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0.84745760000000003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0.79182149999999996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0.6901408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0.69827589999999995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0.76543209999999995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0.6898396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0.71098269999999997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0.69230769999999997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0.77368420000000004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0.78968260000000001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0.78709680000000004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0.74394459999999996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0.89215679999999997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0.91907510000000003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0.93607309999999999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0.89849630000000003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0.9176955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0.14314060000000001</c:v>
                </c:pt>
                <c:pt idx="1">
                  <c:v>8.7340100000000004E-2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0.1384977</c:v>
                </c:pt>
                <c:pt idx="1">
                  <c:v>0.1288164</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8.9966099999999993E-2</c:v>
                </c:pt>
                <c:pt idx="1">
                  <c:v>0.14652019999999999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0.74018139999999999</c:v>
                </c:pt>
                <c:pt idx="1">
                  <c:v>0.73719380000000001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0.99065420000000004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0.97619040000000001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0.99224809999999997</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0.90441179999999999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0.96732030000000002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0.91463419999999995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0.63793100000000003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0.6603774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0.67619050000000003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0.65693429999999997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0.62809919999999997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0.72499999999999998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0.74774770000000002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0.74528300000000003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0.70289860000000004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0.6774194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0.61016950000000003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0.71171169999999995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0.77570090000000003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0.59420289999999998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0.71199999999999997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0.60824739999999999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0.53409090000000004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0.69148929999999997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0.67521370000000003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0.72499999999999998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0.81578949999999995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0.84684680000000001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0.70921990000000001</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0.703125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0.86184210000000006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0.90510950000000001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0.92666669999999995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0.9162304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0.88961040000000002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0.71904760000000001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0.74675329999999995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0.82378850000000003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0.79487180000000002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0.78656130000000002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0.83620689999999998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0.91428569999999998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0.8203125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0.1112978</c:v>
                </c:pt>
                <c:pt idx="1">
                  <c:v>0.1191284</c:v>
                </c:pt>
                <c:pt idx="2">
                  <c:v>8.1585199999999997E-2</c:v>
                </c:pt>
                <c:pt idx="3">
                  <c:v>4.2403299999999998E-2</c:v>
                </c:pt>
                <c:pt idx="4">
                  <c:v>5.9415900000000001E-2</c:v>
                </c:pt>
                <c:pt idx="5">
                  <c:v>0.1233625</c:v>
                </c:pt>
                <c:pt idx="6">
                  <c:v>8.6290699999999998E-2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0.14377019999999999</c:v>
                </c:pt>
                <c:pt idx="1">
                  <c:v>0.17156360000000001</c:v>
                </c:pt>
                <c:pt idx="2">
                  <c:v>0.1576883</c:v>
                </c:pt>
                <c:pt idx="3">
                  <c:v>0.15719250000000001</c:v>
                </c:pt>
                <c:pt idx="4">
                  <c:v>0.16887720000000001</c:v>
                </c:pt>
                <c:pt idx="5">
                  <c:v>0.13186139999999999</c:v>
                </c:pt>
                <c:pt idx="6">
                  <c:v>0.1139426</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0.1491548</c:v>
                </c:pt>
                <c:pt idx="1">
                  <c:v>9.6712400000000004E-2</c:v>
                </c:pt>
                <c:pt idx="2">
                  <c:v>0.1010003</c:v>
                </c:pt>
                <c:pt idx="3">
                  <c:v>8.8297100000000003E-2</c:v>
                </c:pt>
                <c:pt idx="4">
                  <c:v>0.2017457</c:v>
                </c:pt>
                <c:pt idx="5">
                  <c:v>8.9484099999999997E-2</c:v>
                </c:pt>
                <c:pt idx="6">
                  <c:v>6.75206E-2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0.68246629999999997</c:v>
                </c:pt>
                <c:pt idx="1">
                  <c:v>0.70471779999999995</c:v>
                </c:pt>
                <c:pt idx="2">
                  <c:v>0.69546149999999995</c:v>
                </c:pt>
                <c:pt idx="3">
                  <c:v>0.65371840000000003</c:v>
                </c:pt>
                <c:pt idx="4">
                  <c:v>0.60784020000000005</c:v>
                </c:pt>
                <c:pt idx="5">
                  <c:v>0.74342079999999999</c:v>
                </c:pt>
                <c:pt idx="6">
                  <c:v>0.82115879999999997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0.90265490000000004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0.8558559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0.84397160000000004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0.83720930000000005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0.81904759999999999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0.81308409999999998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0.86868690000000004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0.81102359999999996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0.8783784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0.86243389999999998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0.84105960000000002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0.70967740000000001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0.86111110000000002</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0.82539680000000004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0.80851070000000003</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0.76666670000000003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0.81081080000000005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0.7179487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0.95890410000000004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0.88524590000000003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0.93103449999999999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0.89743589999999995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0.83035709999999996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0.78787879999999999</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0.8650793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0.89808920000000003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0.82222220000000001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0.79130429999999996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0.87165769999999998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0.8847737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0.78246749999999998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0.79930789999999996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0.63333329999999999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0.81081080000000005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5.0678800000000003E-2</c:v>
                </c:pt>
                <c:pt idx="1">
                  <c:v>5.36021E-2</c:v>
                </c:pt>
                <c:pt idx="2">
                  <c:v>0.25996839999999999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6.6700099999999998E-2</c:v>
                </c:pt>
                <c:pt idx="1">
                  <c:v>0.1114419</c:v>
                </c:pt>
                <c:pt idx="2">
                  <c:v>0.1697864</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4.2804700000000001E-2</c:v>
                </c:pt>
                <c:pt idx="1">
                  <c:v>7.059E-2</c:v>
                </c:pt>
                <c:pt idx="2">
                  <c:v>0.1067418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0.91826359999999996</c:v>
                </c:pt>
                <c:pt idx="1">
                  <c:v>0.74141400000000002</c:v>
                </c:pt>
                <c:pt idx="2">
                  <c:v>0.72110660000000004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0.86440680000000003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0.88461540000000005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0.85074629999999996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0.80314960000000002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0.8552632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0.51030929999999997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0.56603769999999998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0.59405940000000002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0.55465580000000003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0.52765960000000001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0.61711709999999997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0.63953490000000002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0.65236050000000001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0.56488550000000004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0.86111110000000002</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0.89932889999999999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0.89247310000000002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0.86399999999999999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0.86175109999999999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0.66976740000000001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0.67796610000000002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0.76126130000000003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0.70408170000000003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0.69003689999999995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0.69506730000000005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0.76086960000000003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0.7725322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0.76490069999999999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0.72569439999999996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0.46060610000000002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0.44021739999999998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0.40404040000000002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0.4736842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0.57264959999999998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0.55038759999999998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0.56521739999999998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0.16129859999999999</c:v>
                </c:pt>
                <c:pt idx="1">
                  <c:v>8.6488599999999999E-2</c:v>
                </c:pt>
                <c:pt idx="2">
                  <c:v>4.1689799999999999E-2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0.10944180000000001</c:v>
                </c:pt>
                <c:pt idx="1">
                  <c:v>7.3582800000000004E-2</c:v>
                </c:pt>
                <c:pt idx="2">
                  <c:v>2.9911299999999998E-2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6.1377000000000001E-2</c:v>
                </c:pt>
                <c:pt idx="1">
                  <c:v>2.47887E-2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0.73499309999999995</c:v>
                </c:pt>
                <c:pt idx="1">
                  <c:v>0.91714600000000002</c:v>
                </c:pt>
                <c:pt idx="2">
                  <c:v>0.99203160000000001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0.52469129999999997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0.5985916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0.57471260000000002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0.64351849999999999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0.65116280000000004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0.84482760000000001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0.9210526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0.88047810000000004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0.83818769999999998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0.80968859999999998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0.87665199999999999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0.90710380000000002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0.91914890000000005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0.91216220000000003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0.88768119999999995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0.63414630000000005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0.6493506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0.69543149999999998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0.63671880000000003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0.7719298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0.78703699999999999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0.83647800000000005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0.829932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0.20689660000000001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0.3207547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0.3454545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0.32954549999999999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0.40476190000000001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8.6387663000000003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8.9468087999999995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8.9598397999999992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8.8580856000000008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8.7455195999999997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0.37404579999999998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0.46846850000000001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0.43030299999999999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0.43113770000000001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2.2571299999999999E-2</c:v>
                </c:pt>
                <c:pt idx="1">
                  <c:v>2.8936E-2</c:v>
                </c:pt>
                <c:pt idx="2">
                  <c:v>3.9897200000000001E-2</c:v>
                </c:pt>
                <c:pt idx="3">
                  <c:v>0.1050475</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9.0110200000000001E-2</c:v>
                </c:pt>
                <c:pt idx="1">
                  <c:v>9.2537099999999997E-2</c:v>
                </c:pt>
                <c:pt idx="2">
                  <c:v>8.8791400000000006E-2</c:v>
                </c:pt>
                <c:pt idx="3">
                  <c:v>0.14975949999999999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6.7691500000000002E-2</c:v>
                </c:pt>
                <c:pt idx="1">
                  <c:v>0.11906659999999999</c:v>
                </c:pt>
                <c:pt idx="2">
                  <c:v>3.5651500000000003E-2</c:v>
                </c:pt>
                <c:pt idx="3">
                  <c:v>0.13257540000000001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0.79526839999999999</c:v>
                </c:pt>
                <c:pt idx="1">
                  <c:v>0.80024810000000002</c:v>
                </c:pt>
                <c:pt idx="2">
                  <c:v>0.82537159999999998</c:v>
                </c:pt>
                <c:pt idx="3">
                  <c:v>0.58725059999999996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6.7831799999999998E-2</c:v>
                </c:pt>
                <c:pt idx="1">
                  <c:v>0.13902210000000001</c:v>
                </c:pt>
                <c:pt idx="2">
                  <c:v>0.12039130000000001</c:v>
                </c:pt>
                <c:pt idx="3">
                  <c:v>3.7349899999999998E-2</c:v>
                </c:pt>
                <c:pt idx="4">
                  <c:v>0.1488505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0.1012411</c:v>
                </c:pt>
                <c:pt idx="1">
                  <c:v>0.12535180000000001</c:v>
                </c:pt>
                <c:pt idx="2">
                  <c:v>9.14127E-2</c:v>
                </c:pt>
                <c:pt idx="3">
                  <c:v>0.1211174</c:v>
                </c:pt>
                <c:pt idx="4">
                  <c:v>0.13289020000000001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3.4897900000000003E-2</c:v>
                </c:pt>
                <c:pt idx="1">
                  <c:v>7.2365600000000002E-2</c:v>
                </c:pt>
                <c:pt idx="2">
                  <c:v>4.0811E-2</c:v>
                </c:pt>
                <c:pt idx="3">
                  <c:v>0.20583019999999999</c:v>
                </c:pt>
                <c:pt idx="4">
                  <c:v>6.3856700000000002E-2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0.72042740000000005</c:v>
                </c:pt>
                <c:pt idx="1">
                  <c:v>0.68262610000000001</c:v>
                </c:pt>
                <c:pt idx="2">
                  <c:v>0.86189490000000002</c:v>
                </c:pt>
                <c:pt idx="3">
                  <c:v>0.54877169999999997</c:v>
                </c:pt>
                <c:pt idx="4">
                  <c:v>0.51297789999999999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Bradford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296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643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26254791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05380028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5525917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07332263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244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676902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976624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168837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57980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933515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933125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799621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939483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1048520"/>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518965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27166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230622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788567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684479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64784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706274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78247999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57335696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42986682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62978884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69782351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70794076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06132447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72227718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68917404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41015911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27441324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75907974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698316054"/>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29635503"/>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53827007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8219516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62654046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39237915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20534040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74602510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26317616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52263628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600450276"/>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52935295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26833637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84930607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50883940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68887775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5139692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28618279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08750545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34305721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850254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44856651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60113169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31440494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69997493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10462900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40780204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37565940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30366930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1317343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60012767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795176"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Bradford Teaching Hospitals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94257720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49336444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222519666"/>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2094620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309267" y="622300"/>
            <a:ext cx="396935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Bradford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87528066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86520460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11972943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76844771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52311277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0049442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72473036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05134492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93837520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09054761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1926924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54547360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00179237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14812891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18477650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97352954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55118068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52483412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257304300"/>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01551004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01654525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50298538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25998124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4275696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59895639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32435133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67563242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4210349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196637008"/>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90716381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80293137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77574624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97153758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55481853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5596248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62508101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42689401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69078354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8029147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77077661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68400822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91303084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32630895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68471989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13459607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65250572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21342768"/>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64925803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11019344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77616411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05269409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0977569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09606287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78665601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07052098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21354258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27536607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10144218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22409004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72194636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62004595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90981108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6777206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70023922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23247476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76800787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29959564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091650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21196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441718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731401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915286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162899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434433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581150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015629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10497430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057508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679965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147883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682711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909825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770059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482890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914796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816636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616242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919420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023362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816353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506453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597859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641801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076283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529595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516405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159746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726915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934428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166540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441458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564584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692609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770465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133847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863679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824366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775972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43680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360668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178269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0530146"/>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569490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236860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050463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54315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035811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966760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210988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55995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392905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852719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12609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242461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87502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140530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566141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623842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763442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667312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280703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333604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563536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92734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623480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658349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462401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456769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271939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696823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8336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985346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849548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675007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131571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175962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808074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645075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13253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220595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274473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556950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514538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507135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664924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228595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172768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252734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046820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917448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317870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394364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72593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670379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866036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892278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25402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501696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062255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943406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235336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755805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350471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627707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326858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655991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64223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0251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461387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14277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721868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2134864"/>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058258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562195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158394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896800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064520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669276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150876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309267" y="622300"/>
            <a:ext cx="3969356" cy="276999"/>
          </a:xfrm>
          <a:prstGeom prst="rect">
            <a:avLst/>
          </a:prstGeom>
          <a:noFill/>
        </p:spPr>
        <p:txBody>
          <a:bodyPr wrap="none" rtlCol="0">
            <a:spAutoFit/>
          </a:bodyPr>
          <a:lstStyle/>
          <a:p>
            <a:pPr algn="r"/>
            <a:r>
              <a:rPr lang="en-GB" sz="1200" b="1" noProof="0">
                <a:solidFill>
                  <a:srgbClr val="336E9F"/>
                </a:solidFill>
                <a:latin typeface="Arial"/>
                <a:cs typeface="Arial"/>
              </a:rPr>
              <a:t>Bradford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25563</Words>
  <Application>Microsoft Office PowerPoint</Application>
  <PresentationFormat>Custom</PresentationFormat>
  <Paragraphs>6495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