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3.97256E-2</c:v>
                </c:pt>
                <c:pt idx="1">
                  <c:v>3.6633300000000001E-2</c:v>
                </c:pt>
                <c:pt idx="2">
                  <c:v>3.8676000000000002E-2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9.2720300000000005E-2</c:v>
                </c:pt>
                <c:pt idx="1">
                  <c:v>0.13555819999999999</c:v>
                </c:pt>
                <c:pt idx="2">
                  <c:v>6.7213200000000001E-2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3.9877299999999997E-2</c:v>
                </c:pt>
                <c:pt idx="1">
                  <c:v>4.15909E-2</c:v>
                </c:pt>
                <c:pt idx="2">
                  <c:v>1.0046100000000001E-2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0.90826430000000002</c:v>
                </c:pt>
                <c:pt idx="1">
                  <c:v>0.92642910000000001</c:v>
                </c:pt>
                <c:pt idx="2">
                  <c:v>0.99284349999999999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0.63945669999999999</c:v>
                </c:pt>
                <c:pt idx="4">
                  <c:v>0.62406799999999996</c:v>
                </c:pt>
                <c:pt idx="5">
                  <c:v>0.75351000000000001</c:v>
                </c:pt>
                <c:pt idx="6">
                  <c:v>0.72329580000000004</c:v>
                </c:pt>
                <c:pt idx="7">
                  <c:v>0.58636469999999996</c:v>
                </c:pt>
                <c:pt idx="8">
                  <c:v>0.57594199999999995</c:v>
                </c:pt>
                <c:pt idx="9">
                  <c:v>0.58641589999999999</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4.6401000000000003E-3</c:v>
                </c:pt>
                <c:pt idx="1">
                  <c:v>6.5776299999999996E-2</c:v>
                </c:pt>
                <c:pt idx="2">
                  <c:v>0.29158460000000003</c:v>
                </c:pt>
                <c:pt idx="3">
                  <c:v>0</c:v>
                </c:pt>
                <c:pt idx="4">
                  <c:v>0</c:v>
                </c:pt>
                <c:pt idx="5">
                  <c:v>5.0722200000000002E-2</c:v>
                </c:pt>
                <c:pt idx="6">
                  <c:v>0</c:v>
                </c:pt>
                <c:pt idx="7">
                  <c:v>0.16962469999999999</c:v>
                </c:pt>
                <c:pt idx="8">
                  <c:v>2.4844000000000001E-2</c:v>
                </c:pt>
                <c:pt idx="9">
                  <c:v>0</c:v>
                </c:pt>
                <c:pt idx="10">
                  <c:v>9.5228699999999999E-2</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0.1165416</c:v>
                </c:pt>
                <c:pt idx="1">
                  <c:v>0.178063</c:v>
                </c:pt>
                <c:pt idx="2">
                  <c:v>0.15714400000000001</c:v>
                </c:pt>
                <c:pt idx="3">
                  <c:v>0.28959810000000002</c:v>
                </c:pt>
                <c:pt idx="4">
                  <c:v>0.37593199999999999</c:v>
                </c:pt>
                <c:pt idx="5">
                  <c:v>0.132322</c:v>
                </c:pt>
                <c:pt idx="6">
                  <c:v>0.1903608</c:v>
                </c:pt>
                <c:pt idx="7">
                  <c:v>0.17859639999999999</c:v>
                </c:pt>
                <c:pt idx="8">
                  <c:v>0.29978500000000002</c:v>
                </c:pt>
                <c:pt idx="9">
                  <c:v>0.41358410000000001</c:v>
                </c:pt>
                <c:pt idx="10">
                  <c:v>0.20544370000000001</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3.9721899999999997E-2</c:v>
                </c:pt>
                <c:pt idx="1">
                  <c:v>3.3073E-3</c:v>
                </c:pt>
                <c:pt idx="2">
                  <c:v>7.5621000000000004E-3</c:v>
                </c:pt>
                <c:pt idx="3">
                  <c:v>7.0874099999999995E-2</c:v>
                </c:pt>
                <c:pt idx="4">
                  <c:v>0</c:v>
                </c:pt>
                <c:pt idx="5">
                  <c:v>2.57456E-2</c:v>
                </c:pt>
                <c:pt idx="6">
                  <c:v>2.2657799999999999E-2</c:v>
                </c:pt>
                <c:pt idx="7">
                  <c:v>0</c:v>
                </c:pt>
                <c:pt idx="8">
                  <c:v>4.3892100000000003E-2</c:v>
                </c:pt>
                <c:pt idx="9">
                  <c:v>0</c:v>
                </c:pt>
                <c:pt idx="10">
                  <c:v>5.07781E-2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0</c:v>
                </c:pt>
                <c:pt idx="5">
                  <c:v>3.7700200000000003E-2</c:v>
                </c:pt>
                <c:pt idx="6">
                  <c:v>6.3685500000000006E-2</c:v>
                </c:pt>
                <c:pt idx="7">
                  <c:v>6.5414200000000006E-2</c:v>
                </c:pt>
                <c:pt idx="8">
                  <c:v>5.55369E-2</c:v>
                </c:pt>
                <c:pt idx="9">
                  <c:v>0</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0.89862909999999996</c:v>
                </c:pt>
                <c:pt idx="1">
                  <c:v>0.83609420000000001</c:v>
                </c:pt>
                <c:pt idx="2">
                  <c:v>0.90197320000000003</c:v>
                </c:pt>
                <c:pt idx="3">
                  <c:v>0.78229040000000005</c:v>
                </c:pt>
                <c:pt idx="4">
                  <c:v>0.91747860000000003</c:v>
                </c:pt>
                <c:pt idx="5">
                  <c:v>0.87500659999999997</c:v>
                </c:pt>
                <c:pt idx="6">
                  <c:v>0.81898079999999995</c:v>
                </c:pt>
                <c:pt idx="7">
                  <c:v>0.80073749999999999</c:v>
                </c:pt>
                <c:pt idx="8">
                  <c:v>0.79410840000000005</c:v>
                </c:pt>
                <c:pt idx="9">
                  <c:v>0.91716940000000002</c:v>
                </c:pt>
                <c:pt idx="10">
                  <c:v>0.92706279999999996</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9.8161899999999996E-2</c:v>
                </c:pt>
                <c:pt idx="1">
                  <c:v>6.7376900000000003E-2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0.1737996</c:v>
                </c:pt>
                <c:pt idx="1">
                  <c:v>0.1339977</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2.8680799999999999E-2</c:v>
                </c:pt>
                <c:pt idx="1">
                  <c:v>8.5803199999999996E-2</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0.78734150000000003</c:v>
                </c:pt>
                <c:pt idx="1">
                  <c:v>0.84991779999999995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0.1491353</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0.51501770000000002</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0.11585810000000001</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9.1266517999999994</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2.27599E-2</c:v>
                </c:pt>
                <c:pt idx="1">
                  <c:v>4.6700600000000002E-2</c:v>
                </c:pt>
                <c:pt idx="2">
                  <c:v>0.1043888</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9.3088500000000005E-2</c:v>
                </c:pt>
                <c:pt idx="1">
                  <c:v>0.1074493</c:v>
                </c:pt>
                <c:pt idx="2">
                  <c:v>0.2619071</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1.8891000000000002E-2</c:v>
                </c:pt>
                <c:pt idx="1">
                  <c:v>1.7569999999999999E-2</c:v>
                </c:pt>
                <c:pt idx="2">
                  <c:v>0.1410795</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0.92489880000000002</c:v>
                </c:pt>
                <c:pt idx="1">
                  <c:v>0.86701260000000002</c:v>
                </c:pt>
                <c:pt idx="2">
                  <c:v>0.45291589999999998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1.45436E-2</c:v>
                </c:pt>
                <c:pt idx="1">
                  <c:v>0.12106160000000001</c:v>
                </c:pt>
                <c:pt idx="2">
                  <c:v>7.4559799999999996E-2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0.31587490000000001</c:v>
                </c:pt>
                <c:pt idx="1">
                  <c:v>0.1733324</c:v>
                </c:pt>
                <c:pt idx="2">
                  <c:v>0.16270090000000001</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7.6537800000000003E-2</c:v>
                </c:pt>
                <c:pt idx="1">
                  <c:v>1.9660799999999999E-2</c:v>
                </c:pt>
                <c:pt idx="2">
                  <c:v>5.7597700000000002E-2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0.41001860000000001</c:v>
                </c:pt>
                <c:pt idx="1">
                  <c:v>0.81855020000000001</c:v>
                </c:pt>
                <c:pt idx="2">
                  <c:v>0.62420799999999999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0.1139179</c:v>
                </c:pt>
                <c:pt idx="1">
                  <c:v>6.8865599999999999E-2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0.19689799999999999</c:v>
                </c:pt>
                <c:pt idx="1">
                  <c:v>0.3000854</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7.3287400000000003E-2</c:v>
                </c:pt>
                <c:pt idx="1">
                  <c:v>0.33052130000000002</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0.48808279999999998</c:v>
                </c:pt>
                <c:pt idx="1">
                  <c:v>0.56985260000000004</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2.2844199999999999E-2</c:v>
                </c:pt>
                <c:pt idx="1">
                  <c:v>9.6318000000000001E-2</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0.18409300000000001</c:v>
                </c:pt>
                <c:pt idx="1">
                  <c:v>0.25590970000000002</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9.2168299999999995E-2</c:v>
                </c:pt>
                <c:pt idx="1">
                  <c:v>4.0211999999999998E-2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0.63785499999999995</c:v>
                </c:pt>
                <c:pt idx="1">
                  <c:v>0.54277900000000001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0.89947089999999996</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0.89325849999999996</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0.88823529999999995</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0.86666670000000001</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0.8609272</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0.84831460000000003</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0.86857139999999999</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0.86263730000000005</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0.83221480000000003</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0.96089389999999997</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0.92261899999999997</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0.94642859999999995</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0.92441859999999998</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0.9037037</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0.121779</c:v>
                </c:pt>
                <c:pt idx="1">
                  <c:v>0.2367513</c:v>
                </c:pt>
                <c:pt idx="2">
                  <c:v>0.1046141</c:v>
                </c:pt>
                <c:pt idx="3">
                  <c:v>0.1173881</c:v>
                </c:pt>
                <c:pt idx="4">
                  <c:v>4.7256199999999998E-2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0.1186333</c:v>
                </c:pt>
                <c:pt idx="1">
                  <c:v>0.13023999999999999</c:v>
                </c:pt>
                <c:pt idx="2">
                  <c:v>0.1230303</c:v>
                </c:pt>
                <c:pt idx="3">
                  <c:v>0.1022612</c:v>
                </c:pt>
                <c:pt idx="4">
                  <c:v>0.1155114</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4.6897500000000002E-2</c:v>
                </c:pt>
                <c:pt idx="1">
                  <c:v>4.6548800000000001E-2</c:v>
                </c:pt>
                <c:pt idx="2">
                  <c:v>6.9620299999999996E-2</c:v>
                </c:pt>
                <c:pt idx="3">
                  <c:v>4.129E-2</c:v>
                </c:pt>
                <c:pt idx="4">
                  <c:v>4.6213400000000002E-2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0.857962</c:v>
                </c:pt>
                <c:pt idx="1">
                  <c:v>0.79831379999999996</c:v>
                </c:pt>
                <c:pt idx="2">
                  <c:v>0.79620449999999998</c:v>
                </c:pt>
                <c:pt idx="3">
                  <c:v>0.9018716</c:v>
                </c:pt>
                <c:pt idx="4">
                  <c:v>0.86699879999999996</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0.85263160000000005</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0.75581399999999999</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0.72839500000000001</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0.77777779999999996</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0.7763158</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0.66917289999999996</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0.70967740000000001</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0.6837607</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0.68067230000000001</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0.64423079999999999</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0.81603769999999998</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0.82266010000000001</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0.82673269999999999</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0.7960199</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0.79545460000000001</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0.78672989999999998</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0.81094529999999998</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0.85074629999999996</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0.83582089999999998</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0.80571429999999999</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0.74111680000000002</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0.83157899999999996</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0.90104169999999995</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0.91709850000000004</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0.86390529999999999</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0.9736842</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0.98876399999999998</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0.96022730000000001</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0.96685080000000001</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0.94039729999999999</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0.85263160000000005</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0.81564250000000005</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0.83615819999999996</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0.79120880000000005</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0.97701150000000003</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0.96022730000000001</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0.96590909999999996</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0.97109820000000002</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0.9929578</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0.91358019999999995</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0.91194969999999997</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0.90532550000000001</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0.91411039999999999</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0.92647060000000003</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0.93532340000000003</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0.94358969999999998</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0.93908630000000004</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0.94897960000000003</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0.91017959999999998</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1.45924E-2</c:v>
                </c:pt>
                <c:pt idx="1">
                  <c:v>2.0540900000000001E-2</c:v>
                </c:pt>
                <c:pt idx="2">
                  <c:v>4.6519499999999998E-2</c:v>
                </c:pt>
                <c:pt idx="3">
                  <c:v>6.14175E-2</c:v>
                </c:pt>
                <c:pt idx="4">
                  <c:v>1.6360599999999999E-2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8.6422899999999997E-2</c:v>
                </c:pt>
                <c:pt idx="1">
                  <c:v>0.1173308</c:v>
                </c:pt>
                <c:pt idx="2">
                  <c:v>0.1532579</c:v>
                </c:pt>
                <c:pt idx="3">
                  <c:v>0.13250300000000001</c:v>
                </c:pt>
                <c:pt idx="4">
                  <c:v>7.1934399999999996E-2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5.2896999999999996E-3</c:v>
                </c:pt>
                <c:pt idx="1">
                  <c:v>6.1585800000000003E-2</c:v>
                </c:pt>
                <c:pt idx="2">
                  <c:v>8.79297E-2</c:v>
                </c:pt>
                <c:pt idx="3">
                  <c:v>4.4163599999999997E-2</c:v>
                </c:pt>
                <c:pt idx="4">
                  <c:v>1.7770600000000001E-2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0.90075810000000001</c:v>
                </c:pt>
                <c:pt idx="1">
                  <c:v>0.82660520000000004</c:v>
                </c:pt>
                <c:pt idx="2">
                  <c:v>0.84954359999999995</c:v>
                </c:pt>
                <c:pt idx="3">
                  <c:v>0.83038500000000004</c:v>
                </c:pt>
                <c:pt idx="4">
                  <c:v>0.93879460000000003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0.87634409999999996</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0.87978140000000005</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0.86740329999999999</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0.90425529999999998</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0.87272729999999998</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0.88571429999999995</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0.91089109999999995</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0.94088669999999996</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0.94059409999999999</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0.90340909999999996</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0.80952380000000002</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0.75824179999999997</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0.77472529999999995</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0.77653629999999996</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0.6481481</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0.63636360000000003</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0.68131870000000005</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0.76219510000000001</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0.85714290000000004</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0.90643269999999998</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0.91907510000000003</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0.85810810000000004</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0.8390244</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0.83582089999999998</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0.83417090000000005</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0.82658960000000004</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0.87939699999999998</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0.89189189999999996</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0.85492230000000002</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0.86772490000000002</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0.7987805</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0.69911500000000004</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0.78378380000000003</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0.76767680000000005</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0.73737370000000002</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0.64772730000000001</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0.87439610000000001</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0.82673269999999999</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0.82233500000000004</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0.87692309999999996</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0.78612720000000003</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0.94219649999999999</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0.91715970000000002</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0.92261899999999997</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0.94545449999999998</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0.94117649999999997</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0.11941450000000001</c:v>
                </c:pt>
                <c:pt idx="1">
                  <c:v>6.2207100000000001E-2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0.18595</c:v>
                </c:pt>
                <c:pt idx="1">
                  <c:v>0.1790823</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6.6239999999999993E-2</c:v>
                </c:pt>
                <c:pt idx="1">
                  <c:v>0.1213872</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0.78112839999999995</c:v>
                </c:pt>
                <c:pt idx="1">
                  <c:v>0.63862980000000003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0.98876399999999998</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0.97647059999999997</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0.96396400000000004</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0.94230769999999997</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0.94230769999999997</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0.94594590000000001</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0.92857140000000005</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0.72307690000000002</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0.64615389999999995</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0.77777779999999996</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0.68115939999999997</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0.71698110000000004</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0.79104479999999999</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0.75384620000000002</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0.74545450000000002</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0.7428572</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0.79629629999999996</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0.71212120000000001</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0.71212120000000001</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0.70370370000000004</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0.77464789999999994</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0.74509809999999999</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0.55357140000000005</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0.67924530000000005</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0.80851070000000003</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0.75862070000000004</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0.85416669999999995</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0.79411759999999998</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0.78461539999999996</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0.78571429999999998</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0.7887324</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0.79629629999999996</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0.96899219999999997</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0.92792790000000003</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0.95098039999999995</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0.91304350000000001</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0.83888890000000005</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0.79781420000000003</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0.86931820000000004</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0.86516850000000001</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0.8506494</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0.86567159999999999</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0.921875</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0.79245279999999996</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0.85714290000000004</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0.78846159999999998</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7.2508600000000006E-2</c:v>
                </c:pt>
                <c:pt idx="1">
                  <c:v>7.8037200000000001E-2</c:v>
                </c:pt>
                <c:pt idx="2">
                  <c:v>3.6994100000000002E-2</c:v>
                </c:pt>
                <c:pt idx="3">
                  <c:v>2.8928999999999999E-3</c:v>
                </c:pt>
                <c:pt idx="4">
                  <c:v>1.62706E-2</c:v>
                </c:pt>
                <c:pt idx="5">
                  <c:v>8.7850999999999999E-2</c:v>
                </c:pt>
                <c:pt idx="6">
                  <c:v>5.5206999999999999E-2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0.22134870000000001</c:v>
                </c:pt>
                <c:pt idx="1">
                  <c:v>0.25374600000000003</c:v>
                </c:pt>
                <c:pt idx="2">
                  <c:v>0.2468706</c:v>
                </c:pt>
                <c:pt idx="3">
                  <c:v>0.23621310000000001</c:v>
                </c:pt>
                <c:pt idx="4">
                  <c:v>0.2551677</c:v>
                </c:pt>
                <c:pt idx="5">
                  <c:v>0.20288439999999999</c:v>
                </c:pt>
                <c:pt idx="6">
                  <c:v>0.17610999999999999</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0.11036559999999999</c:v>
                </c:pt>
                <c:pt idx="1">
                  <c:v>5.5621299999999999E-2</c:v>
                </c:pt>
                <c:pt idx="2">
                  <c:v>5.6409099999999997E-2</c:v>
                </c:pt>
                <c:pt idx="3">
                  <c:v>4.8786799999999998E-2</c:v>
                </c:pt>
                <c:pt idx="4">
                  <c:v>0.15860050000000001</c:v>
                </c:pt>
                <c:pt idx="5">
                  <c:v>5.3972600000000003E-2</c:v>
                </c:pt>
                <c:pt idx="6">
                  <c:v>3.6436900000000001E-2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0.79091290000000003</c:v>
                </c:pt>
                <c:pt idx="1">
                  <c:v>0.85439849999999995</c:v>
                </c:pt>
                <c:pt idx="2">
                  <c:v>0.74622659999999996</c:v>
                </c:pt>
                <c:pt idx="3">
                  <c:v>0.79378839999999995</c:v>
                </c:pt>
                <c:pt idx="4">
                  <c:v>0.7096905</c:v>
                </c:pt>
                <c:pt idx="5">
                  <c:v>0.82095560000000001</c:v>
                </c:pt>
                <c:pt idx="6">
                  <c:v>0.94454059999999995</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0.89552240000000005</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0.90909090000000004</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0.87037039999999999</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0.92957749999999995</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0.94444439999999996</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0.88709680000000002</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0.81034479999999998</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0.79591829999999997</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0.88524590000000003</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0.81632660000000001</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0.89215679999999997</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0.91228070000000006</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0.87878789999999996</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0.78571429999999998</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0.83333330000000005</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0.92307689999999998</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0.8823529</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0.91666669999999995</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0.82608689999999996</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0.89743589999999995</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0.87804879999999996</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0.84782610000000003</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0.80645160000000005</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0.91891889999999998</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0.93333330000000003</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0.96296300000000001</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0.96341460000000001</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0.90476190000000001</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0.88888889999999998</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0.91891889999999998</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0.88405800000000001</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0.93846149999999995</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0.83606559999999996</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0.86473429999999996</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0.80310879999999996</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0.85326089999999999</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0.86458330000000005</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0.92814370000000002</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0.86666670000000001</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0.8823529</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0.91666669999999995</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0.70212759999999996</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0.8125</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4.1999399999999999E-2</c:v>
                </c:pt>
                <c:pt idx="1">
                  <c:v>4.0722300000000003E-2</c:v>
                </c:pt>
                <c:pt idx="2">
                  <c:v>0.2369117</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8.4058900000000006E-2</c:v>
                </c:pt>
                <c:pt idx="1">
                  <c:v>0.1372014</c:v>
                </c:pt>
                <c:pt idx="2">
                  <c:v>0.2158998</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3.4125299999999997E-2</c:v>
                </c:pt>
                <c:pt idx="1">
                  <c:v>5.7710200000000003E-2</c:v>
                </c:pt>
                <c:pt idx="2">
                  <c:v>8.3685200000000001E-2</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0.93771409999999999</c:v>
                </c:pt>
                <c:pt idx="1">
                  <c:v>0.78032919999999995</c:v>
                </c:pt>
                <c:pt idx="2">
                  <c:v>0.66910510000000001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0.83333330000000005</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0.89024389999999998</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0.80952380000000002</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0.77611940000000001</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0.92307689999999998</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0.82539680000000004</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0.62179490000000004</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0.65517239999999999</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0.66666669999999995</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0.60135139999999998</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0.61538459999999995</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0.71666660000000004</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0.64367819999999998</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0.65697680000000003</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0.66081869999999998</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0.70886079999999996</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0.87820509999999996</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0.86029409999999995</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0.93023259999999997</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0.89189189999999996</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0.93600000000000005</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0.74863389999999996</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0.75438590000000005</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0.7960526</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0.75438590000000005</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0.74358979999999997</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0.82051280000000004</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0.79888269999999995</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0.80232559999999997</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0.78571429999999998</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0.73809519999999995</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0.56000000000000005</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0.49019610000000002</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0.53947369999999994</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0.7017544</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0.65079370000000003</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0.54237290000000005</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0.14427609999999999</c:v>
                </c:pt>
                <c:pt idx="1">
                  <c:v>7.18723E-2</c:v>
                </c:pt>
                <c:pt idx="2">
                  <c:v>3.4556700000000003E-2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0.1434869</c:v>
                </c:pt>
                <c:pt idx="1">
                  <c:v>0.1028155</c:v>
                </c:pt>
                <c:pt idx="2">
                  <c:v>3.7044399999999998E-2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4.4354400000000002E-2</c:v>
                </c:pt>
                <c:pt idx="1">
                  <c:v>1.01724E-2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0.79706999999999995</c:v>
                </c:pt>
                <c:pt idx="1">
                  <c:v>0.92920480000000005</c:v>
                </c:pt>
                <c:pt idx="2">
                  <c:v>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0.69827589999999995</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0.68799999999999994</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0.69047619999999998</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0.75572519999999999</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0.63559319999999997</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0.92891000000000001</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0.92385790000000001</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0.9035533</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0.9183673</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0.87209300000000001</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0.95192310000000002</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0.90575919999999999</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0.89839570000000002</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0.93264250000000004</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0.92814370000000002</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0.73493980000000003</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0.71511630000000004</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0.69784170000000001</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0.7266667</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0.6323529</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0.83333330000000005</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0.82178220000000002</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0.87254900000000002</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0.8823529</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0.81481479999999995</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0.32608700000000002</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0.40425529999999998</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0.64516130000000005</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0.46341460000000001</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0.41176469999999998</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9.1538457999999991</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9.0773191000000004</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9.0459185000000009</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9.1927079999999997</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9.1497001999999998</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0.4466019</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0.42718450000000002</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0.48863640000000003</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0.42990650000000002</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0.4468085</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9.9235E-3</c:v>
                </c:pt>
                <c:pt idx="1">
                  <c:v>1.5856599999999998E-2</c:v>
                </c:pt>
                <c:pt idx="2">
                  <c:v>2.6096399999999999E-2</c:v>
                </c:pt>
                <c:pt idx="3">
                  <c:v>7.8489000000000003E-2</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0.11540590000000001</c:v>
                </c:pt>
                <c:pt idx="1">
                  <c:v>0.1186958</c:v>
                </c:pt>
                <c:pt idx="2">
                  <c:v>0.11639289999999999</c:v>
                </c:pt>
                <c:pt idx="3">
                  <c:v>0.20287659999999999</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5.5043599999999998E-2</c:v>
                </c:pt>
                <c:pt idx="1">
                  <c:v>0.10598730000000001</c:v>
                </c:pt>
                <c:pt idx="2">
                  <c:v>2.18508E-2</c:v>
                </c:pt>
                <c:pt idx="3">
                  <c:v>0.1060169</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0.7989986</c:v>
                </c:pt>
                <c:pt idx="1">
                  <c:v>0.82367250000000003</c:v>
                </c:pt>
                <c:pt idx="2">
                  <c:v>0.85997250000000003</c:v>
                </c:pt>
                <c:pt idx="3">
                  <c:v>0.66598369999999996</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5.2174499999999999E-2</c:v>
                </c:pt>
                <c:pt idx="1">
                  <c:v>0.1236051</c:v>
                </c:pt>
                <c:pt idx="2">
                  <c:v>0.106922</c:v>
                </c:pt>
                <c:pt idx="3">
                  <c:v>2.0621400000000002E-2</c:v>
                </c:pt>
                <c:pt idx="4">
                  <c:v>0.12768760000000001</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0.1325557</c:v>
                </c:pt>
                <c:pt idx="1">
                  <c:v>0.15618580000000001</c:v>
                </c:pt>
                <c:pt idx="2">
                  <c:v>0.1183512</c:v>
                </c:pt>
                <c:pt idx="3">
                  <c:v>0.1545745</c:v>
                </c:pt>
                <c:pt idx="4">
                  <c:v>0.17521600000000001</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1.92406E-2</c:v>
                </c:pt>
                <c:pt idx="1">
                  <c:v>5.6948499999999999E-2</c:v>
                </c:pt>
                <c:pt idx="2">
                  <c:v>2.7341799999999999E-2</c:v>
                </c:pt>
                <c:pt idx="3">
                  <c:v>0.18910170000000001</c:v>
                </c:pt>
                <c:pt idx="4">
                  <c:v>4.2693799999999997E-2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0.73755740000000003</c:v>
                </c:pt>
                <c:pt idx="1">
                  <c:v>0.74306000000000005</c:v>
                </c:pt>
                <c:pt idx="2">
                  <c:v>0.93571899999999997</c:v>
                </c:pt>
                <c:pt idx="3">
                  <c:v>0.69902589999999998</c:v>
                </c:pt>
                <c:pt idx="4">
                  <c:v>0.60670659999999998</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39754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Bolton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178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407</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44</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1407740298"/>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441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407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178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1544315309"/>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3410975465"/>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2488289339"/>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153</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178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74423695"/>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6256936"/>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08032807"/>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37238593"/>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44914804"/>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48041057"/>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21344925"/>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76761247"/>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9452851"/>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17085492"/>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99545154"/>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6565845"/>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20824122"/>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09659317"/>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13838684"/>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98176614"/>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2982208643"/>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2696090637"/>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677949785"/>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2519426691"/>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4253011034"/>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3058939875"/>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3384263771"/>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1933705838"/>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663861666"/>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1004574306"/>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1521355837"/>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3876796901"/>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57%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4089708935"/>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983195845"/>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199721792"/>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3059037548"/>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3837755721"/>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2887014869"/>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3915882103"/>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3442811344"/>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2092312366"/>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3676143862"/>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1255101429"/>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3128645188"/>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3473470251"/>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2117118389"/>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2000727056"/>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2819351749"/>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1880375018"/>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854512662"/>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1848231884"/>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1569924894"/>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3083649554"/>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707067551"/>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1946059121"/>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1660543060"/>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2198870012"/>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3520102116"/>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277290148"/>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42200249"/>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4057084159"/>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1147249093"/>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2849541586"/>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Q18. Patient found it very or quite easy to contact their main contact person</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Q19. Patient found advice from main contact person was very or quite helpful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Q32. Patient's family, or someone close, was definitely able to talk to a member of the team looking after the patient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Q43. Patient felt the length of waiting time at clinic and day unit for cancer treatment was about right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Q46. Patient was given information that they could access about support in dealing with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Q47. Patient felt possible long-term side effects were definitely explained in a way they could understand in advance of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Q52. Patient has had a cancer care review with someone from their GP practice (excluding patients who have not had a review but were diagnosed less than or around 12 months ago)</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57%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1985992864"/>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3654824794"/>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365076906"/>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1690499769"/>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4925094" y="622300"/>
            <a:ext cx="2353529"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Bolton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3754590357"/>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4026129742"/>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3308035603"/>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536624459"/>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2058331120"/>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5718244"/>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342118354"/>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1421735799"/>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2782276680"/>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4204204290"/>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1272459774"/>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3894859401"/>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1874812512"/>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2421876890"/>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3848856604"/>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411626209"/>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911935374"/>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3777099827"/>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2370656404"/>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1828850326"/>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2337638185"/>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2506943814"/>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2516327370"/>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1917432876"/>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3343557592"/>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507991636"/>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3997835963"/>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3994917083"/>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724364692"/>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Q38. Patient received easily understandable information about what they should or should not do after leaving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1294609426"/>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3167671246"/>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683485607"/>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70222359"/>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1080566674"/>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72991800"/>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603764952"/>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3247600693"/>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2363894294"/>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1704712425"/>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2929931650"/>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4226219621"/>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2590288870"/>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2250168323"/>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3491205244"/>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512706225"/>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2634290084"/>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248579330"/>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812410975"/>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4156451555"/>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4048165186"/>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2443160671"/>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366863074"/>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3757389981"/>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2755935426"/>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192908611"/>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1927997871"/>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3484487858"/>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948735782"/>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2629729254"/>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3949814383"/>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625382216"/>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2339117031"/>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266432740"/>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2712304728"/>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1322179217"/>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908571508"/>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781985440"/>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87511015"/>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80998310"/>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17548442"/>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56721970"/>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12287879"/>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4096834"/>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93195471"/>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59850256"/>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28653676"/>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272868993"/>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66495807"/>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89622555"/>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99488583"/>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12797606"/>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22826273"/>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89431076"/>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14042524"/>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95771381"/>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87231076"/>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87343398"/>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18470109"/>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6534540"/>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19724437"/>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75363055"/>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10492458"/>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51883951"/>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9895810"/>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62685689"/>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5471518"/>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07400034"/>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83020677"/>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2074426"/>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36732531"/>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84883611"/>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95317402"/>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22747665"/>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99029944"/>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12908914"/>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33720645"/>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05578993"/>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04901026"/>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1621369"/>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37617160"/>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19383519"/>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88253505"/>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75812188"/>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28812954"/>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38271544"/>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62831749"/>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16493168"/>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85561858"/>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15224522"/>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21061479"/>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71350201"/>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58725641"/>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94555241"/>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83297369"/>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39220893"/>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44855349"/>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99399122"/>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26112722"/>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68655076"/>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02416101"/>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78235095"/>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26923555"/>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50215253"/>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0958498"/>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01915526"/>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83381522"/>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30813724"/>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15744794"/>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68338167"/>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14476769"/>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86796907"/>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17153056"/>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49896150"/>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16511548"/>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0094467"/>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85249485"/>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85188181"/>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83535452"/>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3077823"/>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20471837"/>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56468987"/>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1376179"/>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4391109"/>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70694537"/>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39051961"/>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38795781"/>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81795597"/>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36301408"/>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41850098"/>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7790333"/>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387512"/>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59235543"/>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86247085"/>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17809464"/>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80649217"/>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3917745"/>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05586119"/>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05064243"/>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71427935"/>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31326304"/>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82541582"/>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86547153"/>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8560687"/>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23562459"/>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75246615"/>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84420538"/>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92391183"/>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18389004"/>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91911420"/>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33164574"/>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52979755"/>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11297430"/>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35853912"/>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59323432"/>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05625136"/>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80159063"/>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70271624"/>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90725708"/>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41572760"/>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4925094" y="622300"/>
            <a:ext cx="2353529" cy="276999"/>
          </a:xfrm>
          <a:prstGeom prst="rect">
            <a:avLst/>
          </a:prstGeom>
          <a:noFill/>
        </p:spPr>
        <p:txBody>
          <a:bodyPr wrap="none" rtlCol="0">
            <a:spAutoFit/>
          </a:bodyPr>
          <a:lstStyle/>
          <a:p>
            <a:pPr algn="r"/>
            <a:r>
              <a:rPr lang="en-GB" sz="1200" b="1" noProof="0">
                <a:solidFill>
                  <a:srgbClr val="336E9F"/>
                </a:solidFill>
                <a:latin typeface="Arial"/>
                <a:cs typeface="Arial"/>
              </a:rPr>
              <a:t>Bolton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25151</Words>
  <Application>Microsoft Office PowerPoint</Application>
  <PresentationFormat>Custom</PresentationFormat>
  <Paragraphs>6513</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2026-06-26T16:08:28Z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