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1.9547700000000001E-2</c:v>
                </c:pt>
                <c:pt idx="1">
                  <c:v>7.8251999999999992E-3</c:v>
                </c:pt>
                <c:pt idx="2">
                  <c:v>2.29883E-2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0.133076</c:v>
                </c:pt>
                <c:pt idx="1">
                  <c:v>0.1931745</c:v>
                </c:pt>
                <c:pt idx="2">
                  <c:v>9.2948500000000003E-2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1.9699399999999999E-2</c:v>
                </c:pt>
                <c:pt idx="1">
                  <c:v>1.2782699999999999E-2</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0.94496119999999995</c:v>
                </c:pt>
                <c:pt idx="1">
                  <c:v>0.91390740000000004</c:v>
                </c:pt>
                <c:pt idx="2">
                  <c:v>0.95392239999999995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0.81959950000000004</c:v>
                </c:pt>
                <c:pt idx="1">
                  <c:v>0.69751359999999996</c:v>
                </c:pt>
                <c:pt idx="2">
                  <c:v>0.51552920000000002</c:v>
                </c:pt>
                <c:pt idx="3">
                  <c:v>0.62614559999999997</c:v>
                </c:pt>
                <c:pt idx="4">
                  <c:v>0.6400325</c:v>
                </c:pt>
                <c:pt idx="5">
                  <c:v>0.75351000000000001</c:v>
                </c:pt>
                <c:pt idx="6">
                  <c:v>0.68492649999999999</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2.9917800000000001E-2</c:v>
                </c:pt>
                <c:pt idx="2">
                  <c:v>0.2478496</c:v>
                </c:pt>
                <c:pt idx="3">
                  <c:v>0</c:v>
                </c:pt>
                <c:pt idx="4">
                  <c:v>2.7210600000000001E-2</c:v>
                </c:pt>
                <c:pt idx="5">
                  <c:v>2.3786399999999999E-2</c:v>
                </c:pt>
                <c:pt idx="6">
                  <c:v>0</c:v>
                </c:pt>
                <c:pt idx="7">
                  <c:v>0.11991930000000001</c:v>
                </c:pt>
                <c:pt idx="8">
                  <c:v>8.4457000000000004E-3</c:v>
                </c:pt>
                <c:pt idx="9">
                  <c:v>4.3732199999999999E-2</c:v>
                </c:pt>
                <c:pt idx="10">
                  <c:v>7.4450699999999995E-2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0.16481470000000001</c:v>
                </c:pt>
                <c:pt idx="1">
                  <c:v>0.24978</c:v>
                </c:pt>
                <c:pt idx="2">
                  <c:v>0.2366212</c:v>
                </c:pt>
                <c:pt idx="3">
                  <c:v>0.31622040000000001</c:v>
                </c:pt>
                <c:pt idx="4">
                  <c:v>0.33275690000000002</c:v>
                </c:pt>
                <c:pt idx="5">
                  <c:v>0.18619359999999999</c:v>
                </c:pt>
                <c:pt idx="6">
                  <c:v>0.26709939999999999</c:v>
                </c:pt>
                <c:pt idx="7">
                  <c:v>0.27800730000000001</c:v>
                </c:pt>
                <c:pt idx="8">
                  <c:v>0.33258159999999998</c:v>
                </c:pt>
                <c:pt idx="9">
                  <c:v>0.35358889999999998</c:v>
                </c:pt>
                <c:pt idx="10">
                  <c:v>0.24699969999999999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1.55853E-2</c:v>
                </c:pt>
                <c:pt idx="1">
                  <c:v>0</c:v>
                </c:pt>
                <c:pt idx="2">
                  <c:v>0</c:v>
                </c:pt>
                <c:pt idx="3">
                  <c:v>5.75629E-2</c:v>
                </c:pt>
                <c:pt idx="4">
                  <c:v>0</c:v>
                </c:pt>
                <c:pt idx="5">
                  <c:v>0</c:v>
                </c:pt>
                <c:pt idx="6">
                  <c:v>0</c:v>
                </c:pt>
                <c:pt idx="7">
                  <c:v>0</c:v>
                </c:pt>
                <c:pt idx="8">
                  <c:v>2.7493799999999999E-2</c:v>
                </c:pt>
                <c:pt idx="9">
                  <c:v>1.4265099999999999E-2</c:v>
                </c:pt>
                <c:pt idx="10">
                  <c:v>3.0000099999999998E-2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2.2788599999999999E-2</c:v>
                </c:pt>
                <c:pt idx="2">
                  <c:v>0</c:v>
                </c:pt>
                <c:pt idx="3">
                  <c:v>7.1099999999999994E-5</c:v>
                </c:pt>
                <c:pt idx="4">
                  <c:v>0</c:v>
                </c:pt>
                <c:pt idx="5">
                  <c:v>3.6510000000000001E-2</c:v>
                </c:pt>
                <c:pt idx="6">
                  <c:v>4.7974099999999999E-2</c:v>
                </c:pt>
                <c:pt idx="7">
                  <c:v>1.5708699999999999E-2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0.89058170000000003</c:v>
                </c:pt>
                <c:pt idx="1">
                  <c:v>0.82776930000000004</c:v>
                </c:pt>
                <c:pt idx="2">
                  <c:v>0.87319959999999996</c:v>
                </c:pt>
                <c:pt idx="3">
                  <c:v>0.6691821</c:v>
                </c:pt>
                <c:pt idx="4">
                  <c:v>0.89167949999999996</c:v>
                </c:pt>
                <c:pt idx="5">
                  <c:v>0.93467679999999997</c:v>
                </c:pt>
                <c:pt idx="6">
                  <c:v>0.93631450000000005</c:v>
                </c:pt>
                <c:pt idx="7">
                  <c:v>0.87982039999999995</c:v>
                </c:pt>
                <c:pt idx="8">
                  <c:v>0.63227449999999996</c:v>
                </c:pt>
                <c:pt idx="9">
                  <c:v>0.88905820000000002</c:v>
                </c:pt>
                <c:pt idx="10">
                  <c:v>0.75438260000000001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7.0652800000000002E-2</c:v>
                </c:pt>
                <c:pt idx="1">
                  <c:v>3.5722499999999997E-2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0.22881779999999999</c:v>
                </c:pt>
                <c:pt idx="1">
                  <c:v>0.1973065</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1.1716999999999999E-3</c:v>
                </c:pt>
                <c:pt idx="1">
                  <c:v>5.4148799999999997E-2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0.78917990000000005</c:v>
                </c:pt>
                <c:pt idx="1">
                  <c:v>0.73955269999999995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5.5884799999999998E-2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0.70151859999999999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2.2607700000000001E-2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8.8571048000000001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0.82482100000000003</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0</c:v>
                </c:pt>
                <c:pt idx="1">
                  <c:v>2.2566900000000001E-2</c:v>
                </c:pt>
                <c:pt idx="2">
                  <c:v>5.2384E-2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0.1398423</c:v>
                </c:pt>
                <c:pt idx="1">
                  <c:v>0.15571670000000001</c:v>
                </c:pt>
                <c:pt idx="2">
                  <c:v>0.36591659999999998</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0</c:v>
                </c:pt>
                <c:pt idx="1">
                  <c:v>0</c:v>
                </c:pt>
                <c:pt idx="2">
                  <c:v>8.9074700000000007E-2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3.5336800000000002E-2</c:v>
                </c:pt>
                <c:pt idx="1">
                  <c:v>5.5052200000000003E-2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0.91585989999999995</c:v>
                </c:pt>
                <c:pt idx="1">
                  <c:v>0.85427719999999996</c:v>
                </c:pt>
                <c:pt idx="2">
                  <c:v>0.37917679999999998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0.1056942</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6.5320699999999995E-2</c:v>
                </c:pt>
                <c:pt idx="2">
                  <c:v>3.5306999999999998E-2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0.44671460000000002</c:v>
                </c:pt>
                <c:pt idx="1">
                  <c:v>0.28481420000000002</c:v>
                </c:pt>
                <c:pt idx="2">
                  <c:v>0.24120649999999999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1.1117999999999999E-2</c:v>
                </c:pt>
                <c:pt idx="1">
                  <c:v>0</c:v>
                </c:pt>
                <c:pt idx="2">
                  <c:v>1.8344900000000001E-2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5.4897700000000001E-2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0.44135390000000002</c:v>
                </c:pt>
                <c:pt idx="1">
                  <c:v>0.79113739999999999</c:v>
                </c:pt>
                <c:pt idx="2">
                  <c:v>0.74089769999999999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0.18901380000000001</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7.1765200000000001E-2</c:v>
                </c:pt>
                <c:pt idx="1">
                  <c:v>0</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0.2812035</c:v>
                </c:pt>
                <c:pt idx="1">
                  <c:v>0.44991510000000001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3.1134700000000001E-2</c:v>
                </c:pt>
                <c:pt idx="1">
                  <c:v>0.25560640000000001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0.38906469999999999</c:v>
                </c:pt>
                <c:pt idx="1">
                  <c:v>0.78900570000000003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0.50779989999999997</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0</c:v>
                </c:pt>
                <c:pt idx="1">
                  <c:v>4.53157E-2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0.26356540000000001</c:v>
                </c:pt>
                <c:pt idx="1">
                  <c:v>0.35791410000000001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5.2432199999999998E-2</c:v>
                </c:pt>
                <c:pt idx="1">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0.28503659999999997</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0.69430820000000004</c:v>
                </c:pt>
                <c:pt idx="1">
                  <c:v>0.50079879999999999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0.82125599999999999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0.7902439</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0.80519479999999999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0.81595090000000003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0.71621619999999997</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0.8472906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0.85784320000000003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0.8387097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0.84939759999999997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0.83561640000000004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0.92146600000000001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0.90769230000000001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0.91390729999999998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0.91139239999999999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0.92753620000000003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9.2709299999999994E-2</c:v>
                </c:pt>
                <c:pt idx="1">
                  <c:v>0.20519280000000001</c:v>
                </c:pt>
                <c:pt idx="2">
                  <c:v>7.3725200000000005E-2</c:v>
                </c:pt>
                <c:pt idx="3">
                  <c:v>9.1713600000000006E-2</c:v>
                </c:pt>
                <c:pt idx="4">
                  <c:v>1.63365E-2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0.1767726</c:v>
                </c:pt>
                <c:pt idx="1">
                  <c:v>0.1933569</c:v>
                </c:pt>
                <c:pt idx="2">
                  <c:v>0.1848081</c:v>
                </c:pt>
                <c:pt idx="3">
                  <c:v>0.1536101</c:v>
                </c:pt>
                <c:pt idx="4">
                  <c:v>0.17735090000000001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1.7827800000000001E-2</c:v>
                </c:pt>
                <c:pt idx="1">
                  <c:v>1.4990399999999999E-2</c:v>
                </c:pt>
                <c:pt idx="2">
                  <c:v>3.8731399999999999E-2</c:v>
                </c:pt>
                <c:pt idx="3">
                  <c:v>1.56156E-2</c:v>
                </c:pt>
                <c:pt idx="4">
                  <c:v>1.5293599999999999E-2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0.81385719999999995</c:v>
                </c:pt>
                <c:pt idx="1">
                  <c:v>0.72403660000000003</c:v>
                </c:pt>
                <c:pt idx="2">
                  <c:v>0.73191399999999995</c:v>
                </c:pt>
                <c:pt idx="3">
                  <c:v>0.89840770000000003</c:v>
                </c:pt>
                <c:pt idx="4">
                  <c:v>0.88408889999999996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0.78400000000000003</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0.79032259999999999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0.80281690000000006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0.81081080000000005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0.62962960000000001</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0.69938650000000002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0.60784320000000003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0.69072160000000005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0.57999999999999996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0.80888890000000002</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0.78733030000000004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0.84482760000000001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0.84239129999999995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0.75641020000000003</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0.74439460000000002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0.78828830000000005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0.82658960000000004</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0.81318679999999999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0.74358979999999997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0.73488370000000003</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0.77981650000000002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0.92024539999999999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0.91011240000000004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0.96634609999999999</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0.9613526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0.97435899999999998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0.95808380000000004</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0.91891889999999998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0.7961165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0.80193239999999999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0.81290320000000005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0.83636359999999998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0.75675680000000001</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0.94174749999999996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0.96296300000000001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0.97435899999999998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0.95454539999999999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0.89189189999999996</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0.86274510000000004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0.89171979999999995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0.90476190000000001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0.9636363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0.9636363</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0.97109820000000002</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0.95977009999999996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0.94594590000000001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0.86895270000000002</c:v>
                </c:pt>
                <c:pt idx="1">
                  <c:v>0.75751970000000002</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2.1158300000000001E-2</c:v>
                </c:pt>
                <c:pt idx="3">
                  <c:v>3.4016400000000002E-2</c:v>
                </c:pt>
                <c:pt idx="4">
                  <c:v>9.4959999999999999E-4</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0.1208847</c:v>
                </c:pt>
                <c:pt idx="1">
                  <c:v>0.1676269</c:v>
                </c:pt>
                <c:pt idx="2">
                  <c:v>0.20398040000000001</c:v>
                </c:pt>
                <c:pt idx="3">
                  <c:v>0.1873051</c:v>
                </c:pt>
                <c:pt idx="4">
                  <c:v>0.1027565</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3.6437700000000003E-2</c:v>
                </c:pt>
                <c:pt idx="2">
                  <c:v>6.2568399999999996E-2</c:v>
                </c:pt>
                <c:pt idx="3">
                  <c:v>1.67625E-2</c:v>
                </c:pt>
                <c:pt idx="4">
                  <c:v>2.3595999999999999E-3</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1.0162600000000001E-2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0.92271360000000002</c:v>
                </c:pt>
                <c:pt idx="1">
                  <c:v>0.82054079999999996</c:v>
                </c:pt>
                <c:pt idx="2">
                  <c:v>0.70604639999999996</c:v>
                </c:pt>
                <c:pt idx="3">
                  <c:v>0.73896589999999995</c:v>
                </c:pt>
                <c:pt idx="4">
                  <c:v>0.90778159999999997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0.85572139999999997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0.91044780000000003</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0.91411039999999999</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0.91812870000000002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0.89230770000000004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0.86160709999999996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0.87892380000000003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0.91329479999999996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0.92896179999999995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0.91025639999999997</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0.74747470000000005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0.76732670000000003</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0.84472049999999999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0.79428569999999998</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0.671875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0.63461540000000005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0.63440859999999999</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0.46153850000000002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0.79274610000000001</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0.81499999999999995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0.8797469</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0.90184050000000004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0.82432430000000001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0.81081080000000005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0.87790699999999999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0.76923079999999999</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0.88942310000000002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0.91358019999999995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0.88372090000000003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0.8142857</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0.7542373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0.7734375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0.67469880000000004</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0.74074070000000003</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0.70967740000000001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0.83408070000000001</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0.79820630000000004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0.82758620000000005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0.85474859999999997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0.73076920000000001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0.89830509999999997</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0.90575919999999999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0.94117649999999997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0.90780139999999998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0.97014929999999999</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7.9138E-2</c:v>
                </c:pt>
                <c:pt idx="1">
                  <c:v>2.26102E-2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0.26650289999999999</c:v>
                </c:pt>
                <c:pt idx="1">
                  <c:v>0.25827610000000001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2.59635E-2</c:v>
                </c:pt>
                <c:pt idx="1">
                  <c:v>8.1790299999999996E-2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0.79531110000000005</c:v>
                </c:pt>
                <c:pt idx="1">
                  <c:v>0.55467449999999996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0.98989899999999997</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0.98165139999999995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0.98823530000000004</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0.93600000000000005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0.95454539999999999</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0.959596</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0.97058820000000001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0.90243899999999999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0.71287129999999999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0.62820509999999996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0.72289159999999997</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0.77419349999999998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0.58064510000000003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0.77884609999999999</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0.63749999999999996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0.78749999999999998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0.77319590000000005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0.74193549999999997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0.71287129999999999</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0.64634139999999995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0.80487810000000004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0.8041237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0.76666670000000003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0.64285709999999996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0.64788730000000005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0.82558140000000002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0.76666670000000003</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0.83809520000000004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0.73493980000000003</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0.82142859999999995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0.78350509999999995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0.86923070000000002</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0.93233080000000002</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0.94656490000000004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0.82417580000000001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0.82038840000000002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0.82857139999999996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0.8169014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0.74626859999999995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0.92233010000000004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0.89610389999999995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0.87654319999999997</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0.86170210000000003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0.55750929999999999</c:v>
                </c:pt>
                <c:pt idx="3">
                  <c:v>0.58219390000000004</c:v>
                </c:pt>
                <c:pt idx="4">
                  <c:v>0.49261480000000002</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3.9412700000000002E-2</c:v>
                </c:pt>
                <c:pt idx="1">
                  <c:v>4.4427099999999997E-2</c:v>
                </c:pt>
                <c:pt idx="2">
                  <c:v>0</c:v>
                </c:pt>
                <c:pt idx="3">
                  <c:v>0</c:v>
                </c:pt>
                <c:pt idx="4">
                  <c:v>0</c:v>
                </c:pt>
                <c:pt idx="5">
                  <c:v>5.7431799999999998E-2</c:v>
                </c:pt>
                <c:pt idx="6">
                  <c:v>2.5123800000000002E-2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0.28754049999999998</c:v>
                </c:pt>
                <c:pt idx="1">
                  <c:v>0.32096609999999998</c:v>
                </c:pt>
                <c:pt idx="2">
                  <c:v>0.3218799</c:v>
                </c:pt>
                <c:pt idx="3">
                  <c:v>0.31089230000000001</c:v>
                </c:pt>
                <c:pt idx="4">
                  <c:v>0.33364359999999998</c:v>
                </c:pt>
                <c:pt idx="5">
                  <c:v>0.26372279999999998</c:v>
                </c:pt>
                <c:pt idx="6">
                  <c:v>0.23627629999999999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7.7269699999999997E-2</c:v>
                </c:pt>
                <c:pt idx="1">
                  <c:v>2.2011200000000002E-2</c:v>
                </c:pt>
                <c:pt idx="2">
                  <c:v>1.8904500000000001E-2</c:v>
                </c:pt>
                <c:pt idx="3">
                  <c:v>1.1447199999999999E-2</c:v>
                </c:pt>
                <c:pt idx="4">
                  <c:v>0.1193625</c:v>
                </c:pt>
                <c:pt idx="5">
                  <c:v>2.3553399999999999E-2</c:v>
                </c:pt>
                <c:pt idx="6">
                  <c:v>6.3537000000000003E-3</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0.76289989999999996</c:v>
                </c:pt>
                <c:pt idx="1">
                  <c:v>0.75504090000000001</c:v>
                </c:pt>
                <c:pt idx="2">
                  <c:v>0.7538224</c:v>
                </c:pt>
                <c:pt idx="3">
                  <c:v>0.72757240000000001</c:v>
                </c:pt>
                <c:pt idx="4">
                  <c:v>0.57170160000000003</c:v>
                </c:pt>
                <c:pt idx="5">
                  <c:v>0.84961819999999999</c:v>
                </c:pt>
                <c:pt idx="6">
                  <c:v>0.81846410000000003</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0.90291259999999995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0.82926829999999996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0.93684210000000001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0.89583330000000005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0.75757580000000002</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0.8518519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0.90588239999999998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0.86206899999999997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0.91791049999999996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0.92366409999999999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0.86956520000000004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0.90476190000000001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0.90243899999999999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0.85542169999999995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0.92857140000000005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0.89743589999999995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0.69230769999999997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0.89795919999999996</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0.90322579999999997</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0.96551719999999996</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0.88461540000000005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0.90291259999999995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0.88709680000000002</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0.95744680000000004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0.8387097</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0.85648150000000001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0.79452060000000002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0.82926829999999996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0.87058820000000003</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0.77027029999999996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0.93333330000000003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0.86842109999999995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0.65384609999999999</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2.05159E-2</c:v>
                </c:pt>
                <c:pt idx="1">
                  <c:v>1.15233E-2</c:v>
                </c:pt>
                <c:pt idx="2">
                  <c:v>0.17665719999999999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0.12702579999999999</c:v>
                </c:pt>
                <c:pt idx="1">
                  <c:v>0.19559940000000001</c:v>
                </c:pt>
                <c:pt idx="2">
                  <c:v>0.33640880000000001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1.26418E-2</c:v>
                </c:pt>
                <c:pt idx="1">
                  <c:v>2.85112E-2</c:v>
                </c:pt>
                <c:pt idx="2">
                  <c:v>2.3430699999999999E-2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0.96842099999999998</c:v>
                </c:pt>
                <c:pt idx="1">
                  <c:v>0.72005770000000002</c:v>
                </c:pt>
                <c:pt idx="2">
                  <c:v>0.70894199999999996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0.98245610000000005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0.88095239999999997</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0.88461540000000005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0.91304350000000001</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0.60571430000000004</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0.59322039999999998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0.62790699999999999</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0.64122129999999999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0.46666669999999999</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0.67980300000000005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0.65326629999999997</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0.72258069999999996</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0.59420289999999998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0.86335399999999995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0.87951809999999997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0.92622950000000004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0.90400000000000003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0.89655169999999995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0.77611940000000001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0.80272109999999997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0.77070059999999996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0.73846160000000005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0.76777249999999997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0.82499999999999996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0.74390239999999996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0.71830989999999995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0.82608689999999996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0.38775510000000002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0.68235299999999999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0.56790130000000005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0.61643829999999999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0.106708</c:v>
                </c:pt>
                <c:pt idx="1">
                  <c:v>4.9697199999999997E-2</c:v>
                </c:pt>
                <c:pt idx="2">
                  <c:v>2.4245300000000001E-2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0.21862300000000001</c:v>
                </c:pt>
                <c:pt idx="1">
                  <c:v>0.13516339999999999</c:v>
                </c:pt>
                <c:pt idx="2">
                  <c:v>4.7355800000000003E-2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6.7863000000000003E-3</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0.65656400000000004</c:v>
                </c:pt>
                <c:pt idx="1">
                  <c:v>0.90025219999999995</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0.62420379999999998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0.63924049999999999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0.72649569999999997</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0.71199999999999997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0.70370370000000004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0.92592589999999997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0.8981481</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0.88165680000000002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0.91379310000000002</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0.94009209999999999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0.9656863</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0.91715970000000002</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0.90697680000000003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0.91891889999999998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0.68421050000000005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0.68449199999999999</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0.62043800000000005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0.7377049</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0.88775510000000002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0.84158409999999995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0.87096770000000001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0.79591829999999997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0.41176469999999998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0.45454549999999999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0.32432430000000001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0.3125</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0.47058820000000001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9.0853081000000007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9.1650943999999992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9.1296301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9.1461991999999999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8.8783779000000003</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0.43434339999999999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0.41134749999999998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0.46428570000000002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0.32967030000000003</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0.36111110000000002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0.74008419999999997</c:v>
                </c:pt>
                <c:pt idx="1">
                  <c:v>0.71600520000000001</c:v>
                </c:pt>
                <c:pt idx="2">
                  <c:v>0.76583469999999998</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0</c:v>
                </c:pt>
                <c:pt idx="3">
                  <c:v>2.4977699999999999E-2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0.17664489999999999</c:v>
                </c:pt>
                <c:pt idx="1">
                  <c:v>0.17641390000000001</c:v>
                </c:pt>
                <c:pt idx="2">
                  <c:v>0.172625</c:v>
                </c:pt>
                <c:pt idx="3">
                  <c:v>0.30989909999999998</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2.4424100000000001E-2</c:v>
                </c:pt>
                <c:pt idx="1">
                  <c:v>7.7128199999999994E-2</c:v>
                </c:pt>
                <c:pt idx="2">
                  <c:v>0</c:v>
                </c:pt>
                <c:pt idx="3">
                  <c:v>5.2505599999999999E-2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6.1540400000000002E-2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0.79993789999999998</c:v>
                </c:pt>
                <c:pt idx="1">
                  <c:v>0.75350220000000001</c:v>
                </c:pt>
                <c:pt idx="2">
                  <c:v>0.85489309999999996</c:v>
                </c:pt>
                <c:pt idx="3">
                  <c:v>0.43473119999999998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0.4891412</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1.6500799999999999E-2</c:v>
                </c:pt>
                <c:pt idx="1">
                  <c:v>8.6552900000000002E-2</c:v>
                </c:pt>
                <c:pt idx="2">
                  <c:v>8.0360299999999996E-2</c:v>
                </c:pt>
                <c:pt idx="3">
                  <c:v>0</c:v>
                </c:pt>
                <c:pt idx="4">
                  <c:v>8.8063799999999998E-2</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0.2039031</c:v>
                </c:pt>
                <c:pt idx="1">
                  <c:v>0.2302901</c:v>
                </c:pt>
                <c:pt idx="2">
                  <c:v>0.1714746</c:v>
                </c:pt>
                <c:pt idx="3">
                  <c:v>0.23208980000000001</c:v>
                </c:pt>
                <c:pt idx="4">
                  <c:v>0.25446370000000001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1.9896400000000002E-2</c:v>
                </c:pt>
                <c:pt idx="2">
                  <c:v>7.8010000000000004E-4</c:v>
                </c:pt>
                <c:pt idx="3">
                  <c:v>0.15034400000000001</c:v>
                </c:pt>
                <c:pt idx="4">
                  <c:v>3.0699999999999998E-3</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0.1574448</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0.70702120000000002</c:v>
                </c:pt>
                <c:pt idx="1">
                  <c:v>0.73132810000000004</c:v>
                </c:pt>
                <c:pt idx="2">
                  <c:v>0.89264259999999995</c:v>
                </c:pt>
                <c:pt idx="3">
                  <c:v>0.57208680000000001</c:v>
                </c:pt>
                <c:pt idx="4">
                  <c:v>0.45422560000000001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Blackpool Teaching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78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185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42</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08199773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00216006"/>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152745048"/>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58557829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3915423"/>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7170623"/>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552098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730124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81179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19405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718425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981919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955430"/>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507724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342127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6761432"/>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8629223"/>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098032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267797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791492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6143943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36447437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04191468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22578201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83379402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9052473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53041896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73022922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714404409"/>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400905073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16838536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12018251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17463202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61682701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10151713"/>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592038889"/>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64449629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70123680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4779953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901437984"/>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419815213"/>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42327996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4273582968"/>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37745815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63956242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893804906"/>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731274459"/>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46926248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64618961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50495819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17207424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15842913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920829384"/>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71459989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51738172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55125633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71664382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12206099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10439463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100671104"/>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96570588"/>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257945095"/>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913270939"/>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24205743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494454438"/>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18806521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363978187"/>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222704" y="622300"/>
            <a:ext cx="405591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Blackpool Teaching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161315540"/>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810298958"/>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337992438"/>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972506471"/>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670636302"/>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409124101"/>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0709245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90037310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025148236"/>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57175843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60566511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69057308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77145789"/>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82447416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30343564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55655585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92870318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414630784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365681127"/>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69065237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234106858"/>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29117021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33032120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46145951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32728056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26470659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66423443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88667707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854488"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Blackpool Teaching Hospitals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78856243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473050239"/>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94558911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4268891477"/>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73839961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66357737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31734019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366078787"/>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11079405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712873690"/>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28765352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59725796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19188177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85951302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73042046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08419995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981594833"/>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21936922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088960930"/>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2796103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30303133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93628887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0876674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419501454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590377004"/>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170148568"/>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768956832"/>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833366058"/>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68186941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21147345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7758813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03235979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03386636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3075879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1160513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65197675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35510361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800112817"/>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443365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0553004"/>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777851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866036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906769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174469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8036254"/>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625214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3898755"/>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491200082"/>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876878"/>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847536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342558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875243"/>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4818675"/>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217211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49784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036352"/>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053955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9091693"/>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048536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323295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8752276"/>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1264691"/>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0780438"/>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521400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1222418"/>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985147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139354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147098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60595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836484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731689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702636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455362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976531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584321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963281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383396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483732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37384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267507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6997232"/>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6260313"/>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486064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922654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099871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055881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530202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6819736"/>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725948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547658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580627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497813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892622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168469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5106205"/>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695589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1579280"/>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785934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829199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796494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834299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945678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2709117"/>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689708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085926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625278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6762519"/>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297628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856653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156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32367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085106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269758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928615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2095768"/>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722687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909536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943129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201209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234925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180874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16939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321002"/>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161285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023906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355572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175356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167149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1617576"/>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272784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118507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251689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79911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0971372"/>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31090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663876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907869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919056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58371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458347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078151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587688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573078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478573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265245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449737"/>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860912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200327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464003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299636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079749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342649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225656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757045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513920"/>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5573840"/>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951712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009107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818086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1080051"/>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222704" y="622300"/>
            <a:ext cx="4055919" cy="276999"/>
          </a:xfrm>
          <a:prstGeom prst="rect">
            <a:avLst/>
          </a:prstGeom>
          <a:noFill/>
        </p:spPr>
        <p:txBody>
          <a:bodyPr wrap="none" rtlCol="0">
            <a:spAutoFit/>
          </a:bodyPr>
          <a:lstStyle/>
          <a:p>
            <a:pPr algn="r"/>
            <a:r>
              <a:rPr lang="en-GB" sz="1200" b="1" noProof="0">
                <a:solidFill>
                  <a:srgbClr val="336E9F"/>
                </a:solidFill>
                <a:latin typeface="Arial"/>
                <a:cs typeface="Arial"/>
              </a:rPr>
              <a:t>Blackpool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24567</Words>
  <Application>Microsoft Office PowerPoint</Application>
  <PresentationFormat>Custom</PresentationFormat>
  <Paragraphs>6476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