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5.7760199999999998E-2</c:v>
                </c:pt>
                <c:pt idx="1">
                  <c:v>6.24935E-2</c:v>
                </c:pt>
                <c:pt idx="2">
                  <c:v>5.5809499999999998E-2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5.6651E-2</c:v>
                </c:pt>
                <c:pt idx="1">
                  <c:v>8.3837700000000001E-2</c:v>
                </c:pt>
                <c:pt idx="2">
                  <c:v>3.2946200000000002E-2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5.7911900000000002E-2</c:v>
                </c:pt>
                <c:pt idx="1">
                  <c:v>6.74511E-2</c:v>
                </c:pt>
                <c:pt idx="2">
                  <c:v>2.7179600000000002E-2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0.94000499999999998</c:v>
                </c:pt>
                <c:pt idx="1">
                  <c:v>0.86084419999999995</c:v>
                </c:pt>
                <c:pt idx="2">
                  <c:v>0.96254070000000003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2.8810499999999999E-2</c:v>
                </c:pt>
                <c:pt idx="1">
                  <c:v>0.117479</c:v>
                </c:pt>
                <c:pt idx="2">
                  <c:v>0.32367279999999998</c:v>
                </c:pt>
                <c:pt idx="3">
                  <c:v>5.4475500000000003E-2</c:v>
                </c:pt>
                <c:pt idx="4">
                  <c:v>0.1192107</c:v>
                </c:pt>
                <c:pt idx="5">
                  <c:v>7.8226900000000002E-2</c:v>
                </c:pt>
                <c:pt idx="6">
                  <c:v>5.39537E-2</c:v>
                </c:pt>
                <c:pt idx="7">
                  <c:v>0.20594599999999999</c:v>
                </c:pt>
                <c:pt idx="8">
                  <c:v>0.1104559</c:v>
                </c:pt>
                <c:pt idx="9">
                  <c:v>0.140183</c:v>
                </c:pt>
                <c:pt idx="10">
                  <c:v>0.1098628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6.8200800000000006E-2</c:v>
                </c:pt>
                <c:pt idx="1">
                  <c:v>7.4657600000000005E-2</c:v>
                </c:pt>
                <c:pt idx="2">
                  <c:v>9.2967599999999997E-2</c:v>
                </c:pt>
                <c:pt idx="3">
                  <c:v>0.1211965</c:v>
                </c:pt>
                <c:pt idx="4">
                  <c:v>0.15029410000000001</c:v>
                </c:pt>
                <c:pt idx="5">
                  <c:v>7.7312699999999998E-2</c:v>
                </c:pt>
                <c:pt idx="6">
                  <c:v>8.1583199999999995E-2</c:v>
                </c:pt>
                <c:pt idx="7">
                  <c:v>0.1059538</c:v>
                </c:pt>
                <c:pt idx="8">
                  <c:v>0.12856129999999999</c:v>
                </c:pt>
                <c:pt idx="9">
                  <c:v>0.16068730000000001</c:v>
                </c:pt>
                <c:pt idx="10">
                  <c:v>0.17617540000000001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6.3892199999999996E-2</c:v>
                </c:pt>
                <c:pt idx="1">
                  <c:v>5.5010000000000003E-2</c:v>
                </c:pt>
                <c:pt idx="2">
                  <c:v>3.9650199999999997E-2</c:v>
                </c:pt>
                <c:pt idx="3">
                  <c:v>0.15507489999999999</c:v>
                </c:pt>
                <c:pt idx="4">
                  <c:v>9.0325299999999997E-2</c:v>
                </c:pt>
                <c:pt idx="5">
                  <c:v>5.3250199999999998E-2</c:v>
                </c:pt>
                <c:pt idx="6">
                  <c:v>7.7046600000000007E-2</c:v>
                </c:pt>
                <c:pt idx="7">
                  <c:v>3.5144099999999998E-2</c:v>
                </c:pt>
                <c:pt idx="8">
                  <c:v>0.12950400000000001</c:v>
                </c:pt>
                <c:pt idx="9">
                  <c:v>0.11071590000000001</c:v>
                </c:pt>
                <c:pt idx="10">
                  <c:v>6.5412200000000004E-2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0.87680420000000003</c:v>
                </c:pt>
                <c:pt idx="1">
                  <c:v>0.86503909999999995</c:v>
                </c:pt>
                <c:pt idx="2">
                  <c:v>0.87675409999999998</c:v>
                </c:pt>
                <c:pt idx="3">
                  <c:v>0.80545259999999996</c:v>
                </c:pt>
                <c:pt idx="4">
                  <c:v>0.8965687</c:v>
                </c:pt>
                <c:pt idx="5">
                  <c:v>0.87820679999999995</c:v>
                </c:pt>
                <c:pt idx="6">
                  <c:v>0.81890470000000004</c:v>
                </c:pt>
                <c:pt idx="7">
                  <c:v>0.83864720000000004</c:v>
                </c:pt>
                <c:pt idx="8">
                  <c:v>0.77540549999999997</c:v>
                </c:pt>
                <c:pt idx="9">
                  <c:v>0.84704769999999996</c:v>
                </c:pt>
                <c:pt idx="10">
                  <c:v>0.75479450000000003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0.14129510000000001</c:v>
                </c:pt>
                <c:pt idx="1">
                  <c:v>9.5585400000000001E-2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8.7533399999999997E-2</c:v>
                </c:pt>
                <c:pt idx="1">
                  <c:v>7.7580800000000005E-2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7.18139E-2</c:v>
                </c:pt>
                <c:pt idx="1">
                  <c:v>0.1140116</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0.83199350000000005</c:v>
                </c:pt>
                <c:pt idx="1">
                  <c:v>0.78083469999999999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0.22577040000000001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0.3617474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0.19249330000000001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8.8002582999999994</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4.5584E-2</c:v>
                </c:pt>
                <c:pt idx="1">
                  <c:v>6.9181500000000007E-2</c:v>
                </c:pt>
                <c:pt idx="2">
                  <c:v>0.13769039999999999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4.7440499999999997E-2</c:v>
                </c:pt>
                <c:pt idx="1">
                  <c:v>6.2487500000000001E-2</c:v>
                </c:pt>
                <c:pt idx="2">
                  <c:v>0.1953039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4.1715000000000002E-2</c:v>
                </c:pt>
                <c:pt idx="1">
                  <c:v>4.0050799999999998E-2</c:v>
                </c:pt>
                <c:pt idx="2">
                  <c:v>0.17438110000000001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0.88097309999999995</c:v>
                </c:pt>
                <c:pt idx="1">
                  <c:v>0.85491399999999995</c:v>
                </c:pt>
                <c:pt idx="2">
                  <c:v>0.38900899999999999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9.7537200000000004E-2</c:v>
                </c:pt>
                <c:pt idx="1">
                  <c:v>0.1609468</c:v>
                </c:pt>
                <c:pt idx="2">
                  <c:v>0.1119653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0.14988770000000001</c:v>
                </c:pt>
                <c:pt idx="1">
                  <c:v>9.3562099999999995E-2</c:v>
                </c:pt>
                <c:pt idx="2">
                  <c:v>8.7889999999999996E-2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0.15953139999999999</c:v>
                </c:pt>
                <c:pt idx="1">
                  <c:v>5.9546000000000002E-2</c:v>
                </c:pt>
                <c:pt idx="2">
                  <c:v>9.5003099999999993E-2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0.33358529999999997</c:v>
                </c:pt>
                <c:pt idx="1">
                  <c:v>0.8105289</c:v>
                </c:pt>
                <c:pt idx="2">
                  <c:v>0.65088159999999995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0.16136239999999999</c:v>
                </c:pt>
                <c:pt idx="1">
                  <c:v>0.10707079999999999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0.10200910000000001</c:v>
                </c:pt>
                <c:pt idx="1">
                  <c:v>0.22367500000000001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0.1207319</c:v>
                </c:pt>
                <c:pt idx="1">
                  <c:v>0.36872650000000001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0.42515409999999998</c:v>
                </c:pt>
                <c:pt idx="1">
                  <c:v>0.31908609999999998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6.0126100000000002E-2</c:v>
                </c:pt>
                <c:pt idx="1">
                  <c:v>0.1653329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0.10952919999999999</c:v>
                </c:pt>
                <c:pt idx="1">
                  <c:v>0.11787980000000001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0.12945019999999999</c:v>
                </c:pt>
                <c:pt idx="1">
                  <c:v>0.1092269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0.64647520000000003</c:v>
                </c:pt>
                <c:pt idx="1">
                  <c:v>0.56703349999999997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0.80570410000000003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0.79046000000000005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0.78623189999999998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0.75255970000000005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0.79566000000000003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0.80824379999999996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0.82735040000000004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0.86397060000000003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0.84283240000000004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0.86388390000000004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0.9180952</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0.91519430000000002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0.92471049999999999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0.92965779999999998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0.14647279999999999</c:v>
                </c:pt>
                <c:pt idx="1">
                  <c:v>0.2672194</c:v>
                </c:pt>
                <c:pt idx="2">
                  <c:v>0.1347179</c:v>
                </c:pt>
                <c:pt idx="3">
                  <c:v>0.1423712</c:v>
                </c:pt>
                <c:pt idx="4">
                  <c:v>7.0002200000000001E-2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6.9245600000000004E-2</c:v>
                </c:pt>
                <c:pt idx="1">
                  <c:v>6.9303799999999999E-2</c:v>
                </c:pt>
                <c:pt idx="2">
                  <c:v>6.2822699999999995E-2</c:v>
                </c:pt>
                <c:pt idx="3">
                  <c:v>5.2294899999999998E-2</c:v>
                </c:pt>
                <c:pt idx="4">
                  <c:v>7.0019499999999998E-2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7.1591299999999997E-2</c:v>
                </c:pt>
                <c:pt idx="1">
                  <c:v>7.7016899999999999E-2</c:v>
                </c:pt>
                <c:pt idx="2">
                  <c:v>9.9724099999999996E-2</c:v>
                </c:pt>
                <c:pt idx="3">
                  <c:v>6.6273100000000001E-2</c:v>
                </c:pt>
                <c:pt idx="4">
                  <c:v>6.8959300000000001E-2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0.81174469999999999</c:v>
                </c:pt>
                <c:pt idx="1">
                  <c:v>0.71876549999999995</c:v>
                </c:pt>
                <c:pt idx="2">
                  <c:v>0.75016190000000005</c:v>
                </c:pt>
                <c:pt idx="3">
                  <c:v>0.84425530000000004</c:v>
                </c:pt>
                <c:pt idx="4">
                  <c:v>0.83986099999999997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0.78145690000000001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0.76452600000000004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0.78834349999999997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0.71511630000000004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0.79239769999999998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0.62110310000000002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0.63213529999999996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0.64383559999999995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0.66883119999999996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0.63247869999999995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0.72317260000000005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0.72636100000000003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0.72263869999999997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0.7089202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0.68866570000000005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0.72289159999999997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0.69308360000000002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0.7210683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0.67874800000000002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0.7233385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0.80922099999999997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0.80030489999999999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0.81964579999999998</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0.94623659999999998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0.93696760000000001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0.93867120000000004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0.94982080000000002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0.75266900000000003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0.7423208</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0.75591989999999998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0.71039180000000002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0.75359710000000002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0.95099820000000002</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0.94098360000000003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0.95454539999999999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0.94779769999999997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0.96108289999999996</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0.85607480000000002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0.80683760000000004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0.85212569999999999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0.8301887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0.85638300000000001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0.92753620000000003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0.92930780000000002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0.94081000000000004</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0.94526619999999995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3.59125E-2</c:v>
                </c:pt>
                <c:pt idx="1">
                  <c:v>4.8699300000000001E-2</c:v>
                </c:pt>
                <c:pt idx="2">
                  <c:v>7.1117399999999997E-2</c:v>
                </c:pt>
                <c:pt idx="3">
                  <c:v>9.1976100000000005E-2</c:v>
                </c:pt>
                <c:pt idx="4">
                  <c:v>3.3617599999999997E-2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4.3782700000000001E-2</c:v>
                </c:pt>
                <c:pt idx="1">
                  <c:v>6.1013999999999999E-2</c:v>
                </c:pt>
                <c:pt idx="2">
                  <c:v>0.10406219999999999</c:v>
                </c:pt>
                <c:pt idx="3">
                  <c:v>7.1385799999999999E-2</c:v>
                </c:pt>
                <c:pt idx="4">
                  <c:v>3.7420399999999999E-2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2.6609799999999999E-2</c:v>
                </c:pt>
                <c:pt idx="1">
                  <c:v>8.9744199999999996E-2</c:v>
                </c:pt>
                <c:pt idx="2">
                  <c:v>0.1125275</c:v>
                </c:pt>
                <c:pt idx="3">
                  <c:v>7.47221E-2</c:v>
                </c:pt>
                <c:pt idx="4">
                  <c:v>3.5027599999999999E-2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0.92801429999999996</c:v>
                </c:pt>
                <c:pt idx="1">
                  <c:v>0.85853840000000003</c:v>
                </c:pt>
                <c:pt idx="2">
                  <c:v>0.79802200000000001</c:v>
                </c:pt>
                <c:pt idx="3">
                  <c:v>0.75143510000000002</c:v>
                </c:pt>
                <c:pt idx="4">
                  <c:v>0.94856510000000005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0.8198529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0.80097879999999999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0.82646050000000004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0.8477905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0.84562610000000005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0.81846640000000004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0.85057470000000002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0.83233539999999995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0.85121599999999997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0.84992570000000001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0.72048610000000002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0.68621239999999994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0.6894825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0.7252033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0.74049589999999998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0.50833329999999999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0.57364340000000003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0.5602241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0.71455939999999996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0.77719300000000002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0.80530970000000002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0.83701190000000003</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0.83919600000000005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0.76802510000000002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0.76666670000000003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0.75963020000000003</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0.78907439999999995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0.8056951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0.80590059999999997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0.81907890000000005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0.79102159999999999</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0.80065359999999997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0.79190749999999999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0.73901099999999997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0.7820513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0.77120820000000001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0.70662460000000005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0.71802319999999997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0.72324160000000004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0.7489114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0.76197610000000005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0.89686920000000003</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0.92586489999999999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0.93859649999999994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0.94871799999999995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0.95477380000000001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0.1685606</c:v>
                </c:pt>
                <c:pt idx="1">
                  <c:v>0.1095382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8.7657600000000002E-2</c:v>
                </c:pt>
                <c:pt idx="1">
                  <c:v>8.4420200000000001E-2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0.11538619999999999</c:v>
                </c:pt>
                <c:pt idx="1">
                  <c:v>0.16871829999999999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0.77546780000000004</c:v>
                </c:pt>
                <c:pt idx="1">
                  <c:v>0.60945059999999995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0.98876399999999998</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0.95532640000000002</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0.97857139999999998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0.97444090000000005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0.97727269999999999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0.95508979999999999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0.92349729999999997</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0.93965520000000002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0.9515306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0.94117649999999997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0.57021279999999996</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0.53097340000000004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0.55238100000000001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0.56435639999999998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0.68200839999999996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0.65638770000000002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0.60930229999999996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0.61904760000000003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0.68446600000000002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0.57613170000000002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0.622807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0.57276990000000005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0.68095240000000001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0.65384609999999999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0.4773869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0.54773870000000002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0.53723410000000005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0.73295460000000001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0.6984127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0.74297190000000002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0.73076920000000001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0.67889909999999998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0.71495319999999996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0.72248800000000002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0.88427299999999998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0.86743519999999996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0.87261149999999998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0.89250810000000003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0.8767123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0.72826089999999999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0.72408030000000001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0.76419970000000004</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0.75573769999999996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0.77627120000000005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0.82845190000000002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0.87224670000000004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0.83568070000000005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0.8851675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0.83414630000000001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0.1269267</c:v>
                </c:pt>
                <c:pt idx="1">
                  <c:v>0.14097219999999999</c:v>
                </c:pt>
                <c:pt idx="2">
                  <c:v>9.9307999999999994E-2</c:v>
                </c:pt>
                <c:pt idx="3">
                  <c:v>5.9429500000000003E-2</c:v>
                </c:pt>
                <c:pt idx="4">
                  <c:v>7.8176599999999999E-2</c:v>
                </c:pt>
                <c:pt idx="5">
                  <c:v>0.13665740000000001</c:v>
                </c:pt>
                <c:pt idx="6">
                  <c:v>9.8503300000000002E-2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0.1125125</c:v>
                </c:pt>
                <c:pt idx="1">
                  <c:v>0.12787599999999999</c:v>
                </c:pt>
                <c:pt idx="2">
                  <c:v>0.1222427</c:v>
                </c:pt>
                <c:pt idx="3">
                  <c:v>0.1231399</c:v>
                </c:pt>
                <c:pt idx="4">
                  <c:v>0.13135559999999999</c:v>
                </c:pt>
                <c:pt idx="5">
                  <c:v>0.1052715</c:v>
                </c:pt>
                <c:pt idx="6">
                  <c:v>8.9517399999999997E-2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0.16478370000000001</c:v>
                </c:pt>
                <c:pt idx="1">
                  <c:v>0.1185563</c:v>
                </c:pt>
                <c:pt idx="2">
                  <c:v>0.1187231</c:v>
                </c:pt>
                <c:pt idx="3">
                  <c:v>0.1053234</c:v>
                </c:pt>
                <c:pt idx="4">
                  <c:v>0.22050649999999999</c:v>
                </c:pt>
                <c:pt idx="5">
                  <c:v>0.1027791</c:v>
                </c:pt>
                <c:pt idx="6">
                  <c:v>7.9733100000000001E-2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0.73551900000000003</c:v>
                </c:pt>
                <c:pt idx="1">
                  <c:v>0.71098139999999999</c:v>
                </c:pt>
                <c:pt idx="2">
                  <c:v>0.65937780000000001</c:v>
                </c:pt>
                <c:pt idx="3">
                  <c:v>0.69679369999999996</c:v>
                </c:pt>
                <c:pt idx="4">
                  <c:v>0.62477970000000005</c:v>
                </c:pt>
                <c:pt idx="5">
                  <c:v>0.84081680000000003</c:v>
                </c:pt>
                <c:pt idx="6">
                  <c:v>0.87325699999999995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0.86695279999999997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0.75688080000000002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0.87735850000000004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0.86602869999999998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0.80733940000000004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0.76237619999999995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0.79792739999999995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0.77604169999999995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0.83516480000000004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0.84984029999999999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0.87666670000000002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0.87931040000000005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0.78378380000000003</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0.84946239999999995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0.88297870000000001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0.79069769999999995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0.68531470000000005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0.78767120000000002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0.83974360000000003</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0.80225990000000003</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0.87222219999999995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0.87222219999999995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0.86430680000000004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0.82215740000000004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0.8495298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0.86969700000000005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0.86167139999999998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0.7743506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0.75037149999999997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0.77020599999999995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0.76077260000000002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0.75265559999999998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0.8387097</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0.79285720000000004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0.80519479999999999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0.77011499999999999</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6.2751699999999994E-2</c:v>
                </c:pt>
                <c:pt idx="1">
                  <c:v>6.7490800000000004E-2</c:v>
                </c:pt>
                <c:pt idx="2">
                  <c:v>0.27589829999999999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4.25542E-2</c:v>
                </c:pt>
                <c:pt idx="1">
                  <c:v>8.36644E-2</c:v>
                </c:pt>
                <c:pt idx="2">
                  <c:v>0.13792660000000001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5.4877599999999999E-2</c:v>
                </c:pt>
                <c:pt idx="1">
                  <c:v>8.4478700000000004E-2</c:v>
                </c:pt>
                <c:pt idx="2">
                  <c:v>0.12267169999999999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0.95478739999999995</c:v>
                </c:pt>
                <c:pt idx="1">
                  <c:v>0.76944480000000004</c:v>
                </c:pt>
                <c:pt idx="2">
                  <c:v>0.75592680000000001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0.80225990000000003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0.8114285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0.83240219999999998</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0.79623820000000001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0.83841460000000001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0.81341110000000005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0.52642270000000002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0.46875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0.527559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0.5574074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0.54868910000000004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0.58553789999999994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0.57762939999999996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0.55593809999999999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0.58225800000000005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0.59766269999999999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0.84796570000000004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0.84401709999999996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0.89043830000000002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0.84540119999999996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0.69163759999999996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0.64569540000000003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0.68411869999999997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0.69745219999999997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0.72249589999999997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0.76847290000000001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0.71251929999999997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0.74146339999999999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0.74509809999999999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0.72360250000000004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0.32207789999999997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0.42622949999999998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0.51550390000000001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0.51648349999999998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0.5210728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0.60975610000000002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0.56206889999999998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0.17940990000000001</c:v>
                </c:pt>
                <c:pt idx="1">
                  <c:v>9.8916900000000002E-2</c:v>
                </c:pt>
                <c:pt idx="2">
                  <c:v>4.8183400000000001E-2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7.3219300000000001E-2</c:v>
                </c:pt>
                <c:pt idx="1">
                  <c:v>4.8726199999999997E-2</c:v>
                </c:pt>
                <c:pt idx="2">
                  <c:v>2.34177E-2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7.9488199999999995E-2</c:v>
                </c:pt>
                <c:pt idx="1">
                  <c:v>3.7217100000000003E-2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0.74158979999999997</c:v>
                </c:pt>
                <c:pt idx="1">
                  <c:v>0.94408380000000003</c:v>
                </c:pt>
                <c:pt idx="2">
                  <c:v>0.97886359999999994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0.4926471</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0.52656999999999998</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0.58233889999999999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0.6052632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0.63761469999999998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0.85805419999999999</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0.85588229999999998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0.84899849999999999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0.85465120000000006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0.85307350000000004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0.90468230000000005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0.88449849999999997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0.88443020000000006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0.90732440000000003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0.87869359999999996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0.63617460000000003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0.59464629999999996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0.64285709999999996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0.60818709999999998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0.63453820000000005</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0.81040889999999999</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0.79012349999999998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0.78846159999999998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0.8129497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0.36641220000000002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0.35036499999999998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0.31111109999999997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0.39694659999999998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0.3377483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8.7147541000000004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8.6716642000000004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8.8034324999999995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8.7866669000000002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8.7784615000000006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0.42931940000000002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0.35074630000000001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0.36292429999999998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0.35011989999999998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0.37301590000000001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3.7755799999999999E-2</c:v>
                </c:pt>
                <c:pt idx="1">
                  <c:v>4.4484299999999997E-2</c:v>
                </c:pt>
                <c:pt idx="2">
                  <c:v>5.3841199999999999E-2</c:v>
                </c:pt>
                <c:pt idx="3">
                  <c:v>0.1287133</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5.9741299999999997E-2</c:v>
                </c:pt>
                <c:pt idx="1">
                  <c:v>6.1440500000000002E-2</c:v>
                </c:pt>
                <c:pt idx="2">
                  <c:v>6.0903400000000003E-2</c:v>
                </c:pt>
                <c:pt idx="3">
                  <c:v>0.10242800000000001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8.2876000000000005E-2</c:v>
                </c:pt>
                <c:pt idx="1">
                  <c:v>0.13461490000000001</c:v>
                </c:pt>
                <c:pt idx="2">
                  <c:v>4.9595500000000001E-2</c:v>
                </c:pt>
                <c:pt idx="3">
                  <c:v>0.1562412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0.80352480000000004</c:v>
                </c:pt>
                <c:pt idx="1">
                  <c:v>0.79249670000000005</c:v>
                </c:pt>
                <c:pt idx="2">
                  <c:v>0.83997069999999996</c:v>
                </c:pt>
                <c:pt idx="3">
                  <c:v>0.56631909999999996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8.4600700000000001E-2</c:v>
                </c:pt>
                <c:pt idx="1">
                  <c:v>0.15379870000000001</c:v>
                </c:pt>
                <c:pt idx="2">
                  <c:v>0.1347168</c:v>
                </c:pt>
                <c:pt idx="3">
                  <c:v>5.6721399999999998E-2</c:v>
                </c:pt>
                <c:pt idx="4">
                  <c:v>0.16887540000000001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6.7703299999999994E-2</c:v>
                </c:pt>
                <c:pt idx="1">
                  <c:v>9.5798499999999995E-2</c:v>
                </c:pt>
                <c:pt idx="2">
                  <c:v>6.2761499999999998E-2</c:v>
                </c:pt>
                <c:pt idx="3">
                  <c:v>8.23744E-2</c:v>
                </c:pt>
                <c:pt idx="4">
                  <c:v>9.2840599999999995E-2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5.1666799999999999E-2</c:v>
                </c:pt>
                <c:pt idx="1">
                  <c:v>8.7142200000000003E-2</c:v>
                </c:pt>
                <c:pt idx="2">
                  <c:v>5.5136600000000001E-2</c:v>
                </c:pt>
                <c:pt idx="3">
                  <c:v>0.2252017</c:v>
                </c:pt>
                <c:pt idx="4">
                  <c:v>8.3881499999999998E-2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0.7250046</c:v>
                </c:pt>
                <c:pt idx="1">
                  <c:v>0.72788529999999996</c:v>
                </c:pt>
                <c:pt idx="2">
                  <c:v>0.84704389999999996</c:v>
                </c:pt>
                <c:pt idx="3">
                  <c:v>0.60053500000000004</c:v>
                </c:pt>
                <c:pt idx="4">
                  <c:v>0.55698709999999996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Bedfordshire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681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1,441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516919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84025022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2334268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39853860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551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22404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068418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767866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141217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361522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385901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313444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827759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07649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3112475"/>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516703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7203462"/>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540746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3859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203304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704699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27388804"/>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62269185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76664858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89225704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53972149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18912315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80270193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2626988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48462982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57899300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1355111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5237643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5770767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79889096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39773127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1224400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2385211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46039560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74682560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88546266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62558583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40318622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73800677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24339907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0239094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87549525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63918372"/>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47216011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04686509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8700380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00875281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01230008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775257439"/>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6371356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488543887"/>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88218024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6525751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7911969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91735976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5592622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408503301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57871690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96795279"/>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63066417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09844887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40721414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60411740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721238" y="622300"/>
            <a:ext cx="3557385"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Bedfordshire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22872969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62296734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57541690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71668049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21480721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26898486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52754185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52405416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4540465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2069476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0435531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88243881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55515513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2915237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24417838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02010331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87790278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7945136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03703734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9873237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06523735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9889437"/>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85526287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32065897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4432245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64031992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19548648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53300019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586345736"/>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Q38. Patient received easily understandable information about what they should or should not do after leaving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27208163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0719045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0316386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8479317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19580431"/>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1475048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9572773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3671976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79898075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37925555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46535834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68278218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7136933"/>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62139836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9132318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66603273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7545161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3601952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42561013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7603576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18637781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66806476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9441888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20511795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5776895"/>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7177729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83596695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59778707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5189815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30181992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30244851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25245641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6699377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41181712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5430768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75411225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2703752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39695692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67771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029359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473135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395400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678268"/>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75118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3969686"/>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775214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85874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7781813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898322"/>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59946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166339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718745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581836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835444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180416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583926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204626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629887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65494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815201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747958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71026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303770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557514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1077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657091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776398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701220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783296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091608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448036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513565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338209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505236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589261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5219659"/>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60218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234125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488396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268821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390987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882584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227168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012963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762715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634770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993564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914363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199141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200755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99568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894223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5189211"/>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33068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44530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2573773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9575485"/>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73632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46696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890958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298025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16767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695882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341494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627852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312965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876666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1502532"/>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716200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502205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206756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7942698"/>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891007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8999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731198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550696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882433"/>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94045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638899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061477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068684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439333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785830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886875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948455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57121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426948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613555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8365377"/>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584097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533930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27908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800560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785590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300514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186544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103911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830283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495336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727881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2482259"/>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256531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526374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179561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63264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519819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966753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210003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605340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368800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560770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3283376"/>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64857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054591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874213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0087721"/>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385568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046631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439235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224051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721238" y="622300"/>
            <a:ext cx="3557385" cy="276999"/>
          </a:xfrm>
          <a:prstGeom prst="rect">
            <a:avLst/>
          </a:prstGeom>
          <a:noFill/>
        </p:spPr>
        <p:txBody>
          <a:bodyPr wrap="none" rtlCol="0">
            <a:spAutoFit/>
          </a:bodyPr>
          <a:lstStyle/>
          <a:p>
            <a:pPr algn="r"/>
            <a:r>
              <a:rPr lang="en-GB" sz="1200" b="1" noProof="0">
                <a:solidFill>
                  <a:srgbClr val="336E9F"/>
                </a:solidFill>
                <a:latin typeface="Arial"/>
                <a:cs typeface="Arial"/>
              </a:rPr>
              <a:t>Bedfordshire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25826</Words>
  <Application>Microsoft Office PowerPoint</Application>
  <PresentationFormat>Custom</PresentationFormat>
  <Paragraphs>6497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