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5.8485299999999997E-2</c:v>
                </c:pt>
                <c:pt idx="1">
                  <c:v>6.3728999999999994E-2</c:v>
                </c:pt>
                <c:pt idx="2">
                  <c:v>5.6526300000000002E-2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5.5200699999999998E-2</c:v>
                </c:pt>
                <c:pt idx="1">
                  <c:v>8.1366900000000006E-2</c:v>
                </c:pt>
                <c:pt idx="2">
                  <c:v>3.1512499999999999E-2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5.8637099999999998E-2</c:v>
                </c:pt>
                <c:pt idx="1">
                  <c:v>6.8686499999999998E-2</c:v>
                </c:pt>
                <c:pt idx="2">
                  <c:v>2.7896399999999998E-2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0.93109180000000002</c:v>
                </c:pt>
                <c:pt idx="1">
                  <c:v>0.79458779999999996</c:v>
                </c:pt>
                <c:pt idx="2">
                  <c:v>0.94557100000000005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3.06377E-2</c:v>
                </c:pt>
                <c:pt idx="1">
                  <c:v>0.1212356</c:v>
                </c:pt>
                <c:pt idx="2">
                  <c:v>0.3268102</c:v>
                </c:pt>
                <c:pt idx="3">
                  <c:v>3.82049E-2</c:v>
                </c:pt>
                <c:pt idx="4">
                  <c:v>0.14296780000000001</c:v>
                </c:pt>
                <c:pt idx="5">
                  <c:v>8.0254800000000001E-2</c:v>
                </c:pt>
                <c:pt idx="6">
                  <c:v>5.8185500000000001E-2</c:v>
                </c:pt>
                <c:pt idx="7">
                  <c:v>0.20965909999999999</c:v>
                </c:pt>
                <c:pt idx="8">
                  <c:v>9.3145400000000003E-2</c:v>
                </c:pt>
                <c:pt idx="9">
                  <c:v>0.16603499999999999</c:v>
                </c:pt>
                <c:pt idx="10">
                  <c:v>0.1103943</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6.4546400000000004E-2</c:v>
                </c:pt>
                <c:pt idx="1">
                  <c:v>6.7144400000000007E-2</c:v>
                </c:pt>
                <c:pt idx="2">
                  <c:v>8.66928E-2</c:v>
                </c:pt>
                <c:pt idx="3">
                  <c:v>0.1537376</c:v>
                </c:pt>
                <c:pt idx="4">
                  <c:v>0.1027798</c:v>
                </c:pt>
                <c:pt idx="5">
                  <c:v>7.32569E-2</c:v>
                </c:pt>
                <c:pt idx="6">
                  <c:v>7.3119600000000007E-2</c:v>
                </c:pt>
                <c:pt idx="7">
                  <c:v>9.8527600000000007E-2</c:v>
                </c:pt>
                <c:pt idx="8">
                  <c:v>0.1631823</c:v>
                </c:pt>
                <c:pt idx="9">
                  <c:v>0.10898339999999999</c:v>
                </c:pt>
                <c:pt idx="10">
                  <c:v>0.1751124</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6.5719399999999997E-2</c:v>
                </c:pt>
                <c:pt idx="1">
                  <c:v>5.8766600000000002E-2</c:v>
                </c:pt>
                <c:pt idx="2">
                  <c:v>4.2787699999999998E-2</c:v>
                </c:pt>
                <c:pt idx="3">
                  <c:v>0.13880429999999999</c:v>
                </c:pt>
                <c:pt idx="4">
                  <c:v>0.1140825</c:v>
                </c:pt>
                <c:pt idx="5">
                  <c:v>5.5278099999999997E-2</c:v>
                </c:pt>
                <c:pt idx="6">
                  <c:v>8.1278400000000001E-2</c:v>
                </c:pt>
                <c:pt idx="7">
                  <c:v>3.8857200000000001E-2</c:v>
                </c:pt>
                <c:pt idx="8">
                  <c:v>0.1121935</c:v>
                </c:pt>
                <c:pt idx="9">
                  <c:v>0.13656789999999999</c:v>
                </c:pt>
                <c:pt idx="10">
                  <c:v>6.5943699999999994E-2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0.87996779999999997</c:v>
                </c:pt>
                <c:pt idx="1">
                  <c:v>0.84075129999999998</c:v>
                </c:pt>
                <c:pt idx="2">
                  <c:v>0.87025249999999998</c:v>
                </c:pt>
                <c:pt idx="3">
                  <c:v>0.73639339999999998</c:v>
                </c:pt>
                <c:pt idx="4">
                  <c:v>0.78926739999999995</c:v>
                </c:pt>
                <c:pt idx="5">
                  <c:v>0.86069980000000001</c:v>
                </c:pt>
                <c:pt idx="6">
                  <c:v>0.80200329999999997</c:v>
                </c:pt>
                <c:pt idx="7">
                  <c:v>0.83679680000000001</c:v>
                </c:pt>
                <c:pt idx="8">
                  <c:v>0.75565070000000001</c:v>
                </c:pt>
                <c:pt idx="9">
                  <c:v>0.79626629999999998</c:v>
                </c:pt>
                <c:pt idx="10">
                  <c:v>0.6015142</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0.15072189999999999</c:v>
                </c:pt>
                <c:pt idx="1">
                  <c:v>9.6801399999999996E-2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6.8679699999999996E-2</c:v>
                </c:pt>
                <c:pt idx="1">
                  <c:v>7.5148800000000002E-2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8.1240800000000002E-2</c:v>
                </c:pt>
                <c:pt idx="1">
                  <c:v>0.1152276</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0.89875700000000003</c:v>
                </c:pt>
                <c:pt idx="1">
                  <c:v>0.70368719999999996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0.22830790000000001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0.3566725</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0.1950307</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8.8163941000000001</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4.6406099999999999E-2</c:v>
                </c:pt>
                <c:pt idx="1">
                  <c:v>7.0015300000000003E-2</c:v>
                </c:pt>
                <c:pt idx="2">
                  <c:v>0.14072699999999999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4.5796200000000002E-2</c:v>
                </c:pt>
                <c:pt idx="1">
                  <c:v>6.08198E-2</c:v>
                </c:pt>
                <c:pt idx="2">
                  <c:v>0.1892306</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4.2537100000000001E-2</c:v>
                </c:pt>
                <c:pt idx="1">
                  <c:v>4.0884700000000003E-2</c:v>
                </c:pt>
                <c:pt idx="2">
                  <c:v>0.17741770000000001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0.87685040000000003</c:v>
                </c:pt>
                <c:pt idx="1">
                  <c:v>0.86481240000000004</c:v>
                </c:pt>
                <c:pt idx="2">
                  <c:v>0.60509780000000002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0.1063624</c:v>
                </c:pt>
                <c:pt idx="1">
                  <c:v>0.1632111</c:v>
                </c:pt>
                <c:pt idx="2">
                  <c:v>0.11554440000000001</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0.1322372</c:v>
                </c:pt>
                <c:pt idx="1">
                  <c:v>8.9033399999999999E-2</c:v>
                </c:pt>
                <c:pt idx="2">
                  <c:v>8.0731700000000003E-2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0.1683567</c:v>
                </c:pt>
                <c:pt idx="1">
                  <c:v>6.1810299999999999E-2</c:v>
                </c:pt>
                <c:pt idx="2">
                  <c:v>9.8582299999999998E-2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0.28675460000000003</c:v>
                </c:pt>
                <c:pt idx="1">
                  <c:v>0.81352329999999995</c:v>
                </c:pt>
                <c:pt idx="2">
                  <c:v>0.59675440000000002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0.16437170000000001</c:v>
                </c:pt>
                <c:pt idx="1">
                  <c:v>0.1091592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9.5990400000000003E-2</c:v>
                </c:pt>
                <c:pt idx="1">
                  <c:v>0.2194982</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0.1237412</c:v>
                </c:pt>
                <c:pt idx="1">
                  <c:v>0.3708149</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0.4123598</c:v>
                </c:pt>
                <c:pt idx="1">
                  <c:v>0.36020170000000001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6.3176599999999999E-2</c:v>
                </c:pt>
                <c:pt idx="1">
                  <c:v>0.1709744</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0.1034284</c:v>
                </c:pt>
                <c:pt idx="1">
                  <c:v>0.10659680000000001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0.1325007</c:v>
                </c:pt>
                <c:pt idx="1">
                  <c:v>0.1148684</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0.61315719999999996</c:v>
                </c:pt>
                <c:pt idx="1">
                  <c:v>0.4508549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0.75390630000000003</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0.75420869999999995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0.70145630000000003</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0.7344754</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0.72665539999999995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0.7806324</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0.78767120000000002</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0.76283619999999996</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0.76972280000000004</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0.7821612</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0.89249489999999998</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0.88727270000000003</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0.87692309999999996</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0.89438200000000001</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0.91696750000000005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0.14732970000000001</c:v>
                </c:pt>
                <c:pt idx="1">
                  <c:v>0.26835959999999998</c:v>
                </c:pt>
                <c:pt idx="2">
                  <c:v>0.13594510000000001</c:v>
                </c:pt>
                <c:pt idx="3">
                  <c:v>0.1434812</c:v>
                </c:pt>
                <c:pt idx="4">
                  <c:v>7.0901199999999998E-2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6.7531800000000003E-2</c:v>
                </c:pt>
                <c:pt idx="1">
                  <c:v>6.7023399999999997E-2</c:v>
                </c:pt>
                <c:pt idx="2">
                  <c:v>6.0368400000000003E-2</c:v>
                </c:pt>
                <c:pt idx="3">
                  <c:v>5.0074800000000003E-2</c:v>
                </c:pt>
                <c:pt idx="4">
                  <c:v>6.8221500000000004E-2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7.2448200000000004E-2</c:v>
                </c:pt>
                <c:pt idx="1">
                  <c:v>7.8157099999999993E-2</c:v>
                </c:pt>
                <c:pt idx="2">
                  <c:v>0.10095129999999999</c:v>
                </c:pt>
                <c:pt idx="3">
                  <c:v>6.7383200000000004E-2</c:v>
                </c:pt>
                <c:pt idx="4">
                  <c:v>6.9858299999999998E-2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0.75999090000000002</c:v>
                </c:pt>
                <c:pt idx="1">
                  <c:v>0.68861289999999997</c:v>
                </c:pt>
                <c:pt idx="2">
                  <c:v>0.73730390000000001</c:v>
                </c:pt>
                <c:pt idx="3">
                  <c:v>0.86031990000000003</c:v>
                </c:pt>
                <c:pt idx="4">
                  <c:v>0.78398060000000003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0.71475409999999995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0.7302632</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0.71875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0.72265630000000003</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0.70144930000000005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0.60499999999999998</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0.58095240000000004</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0.5946844</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0.59226190000000001</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0.5762332</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0.73735729999999999</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0.74556210000000001</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0.7505423</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0.764486</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0.71409029999999996</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0.70099670000000003</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0.72672669999999995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0.73650110000000002</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0.71644609999999997</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0.67812930000000005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0.66260870000000005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0.73701300000000003</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0.77855479999999999</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0.79793820000000004</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0.75825830000000005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0.91601560000000004</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0.93645480000000003</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0.92048189999999996</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0.91949150000000002</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0.92636980000000002</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0.75048360000000003</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0.76845640000000004</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0.75120770000000003</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0.71762210000000004</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0.71258500000000002</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0.94280450000000005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0.93835619999999997</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0.90977439999999998</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0.92650339999999998</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0.94117649999999997</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0.82518800000000003</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0.7719298</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0.80205660000000001</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0.78489699999999996</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0.78930820000000002</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0.92066119999999996</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0.93272169999999999</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0.94065929999999998</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0.90766210000000003</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0.93679769999999996</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3.6472900000000003E-2</c:v>
                </c:pt>
                <c:pt idx="1">
                  <c:v>4.9548300000000003E-2</c:v>
                </c:pt>
                <c:pt idx="2">
                  <c:v>7.1820300000000004E-2</c:v>
                </c:pt>
                <c:pt idx="3">
                  <c:v>9.2864600000000005E-2</c:v>
                </c:pt>
                <c:pt idx="4">
                  <c:v>3.4038899999999997E-2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4.2661999999999999E-2</c:v>
                </c:pt>
                <c:pt idx="1">
                  <c:v>5.9315899999999998E-2</c:v>
                </c:pt>
                <c:pt idx="2">
                  <c:v>0.1026562</c:v>
                </c:pt>
                <c:pt idx="3">
                  <c:v>6.9608799999999998E-2</c:v>
                </c:pt>
                <c:pt idx="4">
                  <c:v>3.6577900000000003E-2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2.7170199999999999E-2</c:v>
                </c:pt>
                <c:pt idx="1">
                  <c:v>9.0593300000000002E-2</c:v>
                </c:pt>
                <c:pt idx="2">
                  <c:v>0.1132305</c:v>
                </c:pt>
                <c:pt idx="3">
                  <c:v>7.56106E-2</c:v>
                </c:pt>
                <c:pt idx="4">
                  <c:v>3.5448899999999998E-2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0.92324099999999998</c:v>
                </c:pt>
                <c:pt idx="1">
                  <c:v>0.81021500000000002</c:v>
                </c:pt>
                <c:pt idx="2">
                  <c:v>0.74548689999999995</c:v>
                </c:pt>
                <c:pt idx="3">
                  <c:v>0.74548879999999995</c:v>
                </c:pt>
                <c:pt idx="4">
                  <c:v>0.93910269999999996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0.78821359999999996</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0.82508250000000005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0.81598059999999994</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0.80818959999999995</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0.78412700000000002</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0.82943140000000004</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0.8720173</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0.87313430000000003</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0.85286099999999998</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0.70143880000000003</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0.69230769999999997</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0.68632079999999995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0.69218990000000002</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0.52290080000000005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0.50602409999999998</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0.52183409999999997</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0.73673029999999995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0.80952380000000002</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0.81770830000000005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0.82167040000000002</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0.78699189999999997</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0.7562605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0.73493980000000003</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0.73846160000000005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0.75047620000000004</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0.74655649999999996</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0.7888307</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0.8089172</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0.78240739999999998</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0.79921260000000005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0.7884892</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0.66584160000000003</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0.63876650000000001</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0.72151900000000002</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0.7457627</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0.70711299999999999</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0.72019869999999997</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0.73053889999999999</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0.70652170000000003</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0.72336449999999997</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0.69767440000000003</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0.86233269999999995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0.89930560000000004</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0.91421569999999996</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0.92662469999999997</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0.9140625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0.1687516</c:v>
                </c:pt>
                <c:pt idx="1">
                  <c:v>0.1085096</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8.7275699999999998E-2</c:v>
                </c:pt>
                <c:pt idx="1">
                  <c:v>8.6477200000000004E-2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0.1155771</c:v>
                </c:pt>
                <c:pt idx="1">
                  <c:v>0.1676898</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0.74564569999999997</c:v>
                </c:pt>
                <c:pt idx="1">
                  <c:v>0.61099840000000005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0.96641790000000005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0.99290780000000001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0.97073169999999998</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0.98347110000000004</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0.98847260000000003</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0.93181820000000004</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0.91304350000000001</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0.91666669999999995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0.90566040000000003</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0.93617019999999995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0.60370369999999995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0.71590909999999996</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0.60888889999999996</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0.59074740000000003</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0.57668710000000001</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0.73118280000000002</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0.72727269999999999</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0.70464130000000003</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0.72881359999999995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0.69161680000000003</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0.70036100000000001</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0.68681320000000001</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0.64016740000000005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0.70446739999999997</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0.71515150000000005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0.53043479999999998</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0.63888889999999998</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0.63684209999999997</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0.68464729999999996</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0.73214290000000004</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0.76408450000000006</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0.80208330000000005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0.75819669999999995</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0.76094280000000003</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0.76401180000000002</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0.86102719999999999</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0.84453780000000001</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0.90647480000000002</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0.86746990000000002</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0.87730059999999999</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0.71880820000000001</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0.76241139999999996</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0.70379749999999996</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0.72162740000000003</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0.67387940000000002</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0.86346860000000003</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0.87845300000000004</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0.87391300000000005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0.82698959999999999</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0.89489490000000005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0.1390112</c:v>
                </c:pt>
                <c:pt idx="1">
                  <c:v>0.15237980000000001</c:v>
                </c:pt>
                <c:pt idx="2">
                  <c:v>0.1119042</c:v>
                </c:pt>
                <c:pt idx="3">
                  <c:v>7.1929999999999994E-2</c:v>
                </c:pt>
                <c:pt idx="4">
                  <c:v>9.2411599999999997E-2</c:v>
                </c:pt>
                <c:pt idx="5">
                  <c:v>0.14829580000000001</c:v>
                </c:pt>
                <c:pt idx="6">
                  <c:v>0.1079615</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8.8343400000000002E-2</c:v>
                </c:pt>
                <c:pt idx="1">
                  <c:v>0.1050608</c:v>
                </c:pt>
                <c:pt idx="2">
                  <c:v>9.7050399999999995E-2</c:v>
                </c:pt>
                <c:pt idx="3">
                  <c:v>9.8139000000000004E-2</c:v>
                </c:pt>
                <c:pt idx="4">
                  <c:v>0.1028857</c:v>
                </c:pt>
                <c:pt idx="5">
                  <c:v>8.1994700000000004E-2</c:v>
                </c:pt>
                <c:pt idx="6">
                  <c:v>7.06011E-2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0.1768682</c:v>
                </c:pt>
                <c:pt idx="1">
                  <c:v>0.12996379999999999</c:v>
                </c:pt>
                <c:pt idx="2">
                  <c:v>0.1313192</c:v>
                </c:pt>
                <c:pt idx="3">
                  <c:v>0.11782380000000001</c:v>
                </c:pt>
                <c:pt idx="4">
                  <c:v>0.23474149999999999</c:v>
                </c:pt>
                <c:pt idx="5">
                  <c:v>0.11441750000000001</c:v>
                </c:pt>
                <c:pt idx="6">
                  <c:v>8.9191300000000001E-2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0.77392130000000003</c:v>
                </c:pt>
                <c:pt idx="1">
                  <c:v>0.73023850000000001</c:v>
                </c:pt>
                <c:pt idx="2">
                  <c:v>0.71677150000000001</c:v>
                </c:pt>
                <c:pt idx="3">
                  <c:v>0.68736549999999996</c:v>
                </c:pt>
                <c:pt idx="4">
                  <c:v>0.58641209999999999</c:v>
                </c:pt>
                <c:pt idx="5">
                  <c:v>0.83989190000000002</c:v>
                </c:pt>
                <c:pt idx="6">
                  <c:v>0.8938429</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0.84154929999999994</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0.88947370000000003</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0.82916670000000003</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0.85084749999999998</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0.88690480000000005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0.78571429999999998</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0.84431140000000005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0.84761909999999996</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0.78544060000000004</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0.82666669999999998</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0.83629889999999996</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0.79754599999999998</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0.86377709999999996</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0.84042559999999999</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0.79487180000000002</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0.72463770000000005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0.86486490000000005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0.77611940000000001</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0.72340420000000005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0.65714289999999997</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0.78571429999999998</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0.79268289999999997</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0.84360190000000002</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0.87313430000000003</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0.90853660000000003</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0.87755099999999997</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0.86956520000000004</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0.86216219999999999</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0.80097090000000004</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0.88421050000000001</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0.86486490000000005</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0.84149180000000001</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0.64403980000000005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0.61370720000000001</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0.61348309999999995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0.67884619999999996</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0.55813959999999996</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0.70149249999999996</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0.78899090000000005</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0.68421050000000005</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0.71084340000000001</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0.72222220000000004</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6.3478900000000005E-2</c:v>
                </c:pt>
                <c:pt idx="1">
                  <c:v>6.8569000000000005E-2</c:v>
                </c:pt>
                <c:pt idx="2">
                  <c:v>0.27951910000000002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4.1099799999999999E-2</c:v>
                </c:pt>
                <c:pt idx="1">
                  <c:v>8.15081E-2</c:v>
                </c:pt>
                <c:pt idx="2">
                  <c:v>0.13068489999999999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5.5604800000000003E-2</c:v>
                </c:pt>
                <c:pt idx="1">
                  <c:v>8.5556900000000005E-2</c:v>
                </c:pt>
                <c:pt idx="2">
                  <c:v>0.1262926</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0.91986840000000003</c:v>
                </c:pt>
                <c:pt idx="1">
                  <c:v>0.71637580000000001</c:v>
                </c:pt>
                <c:pt idx="2">
                  <c:v>0.70037249999999995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0.82716049999999997</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0.84536080000000002</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0.83574879999999996</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0.79020979999999996</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0.78006880000000001</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0.80562060000000002</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0.4918033</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0.47601480000000002</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0.49041099999999999</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0.46882220000000002</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0.47868850000000002</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0.58510640000000003</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0.54455450000000005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0.57756560000000001</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0.55761320000000003</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0.57794120000000004</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0.82580640000000005</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0.85199999999999998</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0.85174419999999995</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0.82962959999999997</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0.8289242</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0.63444639999999997</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0.6548387</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0.65155130000000006</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0.65702479999999996</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0.65647750000000005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0.71307299999999996</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0.69400629999999996</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0.7241379</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0.71709230000000002</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0.70914129999999997</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0.38445380000000001</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0.40770790000000001</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0.42465750000000002</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0.48447200000000001</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0.47474749999999999</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0.46808509999999998</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0.43454039999999999</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0.1806923</c:v>
                </c:pt>
                <c:pt idx="1">
                  <c:v>0.1003714</c:v>
                </c:pt>
                <c:pt idx="2">
                  <c:v>4.8872600000000002E-2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7.0654499999999995E-2</c:v>
                </c:pt>
                <c:pt idx="1">
                  <c:v>4.5817200000000002E-2</c:v>
                </c:pt>
                <c:pt idx="2">
                  <c:v>2.2442899999999998E-2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8.0770599999999998E-2</c:v>
                </c:pt>
                <c:pt idx="1">
                  <c:v>3.86716E-2</c:v>
                </c:pt>
                <c:pt idx="2">
                  <c:v>2.855E-4</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0.69942599999999999</c:v>
                </c:pt>
                <c:pt idx="1">
                  <c:v>0.93848560000000003</c:v>
                </c:pt>
                <c:pt idx="2">
                  <c:v>0.98939440000000001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0.51030929999999997</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0.56194690000000003</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0.55048859999999999</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0.57499999999999996</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0.59922929999999996</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0.80629139999999999</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0.8262195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0.85274729999999999</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0.86180420000000002</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0.86860309999999996</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0.89401710000000001</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0.88888889999999998</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0.85614849999999998</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0.87391300000000005</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0.58455120000000005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0.53030299999999997</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0.54200539999999997</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0.57210399999999995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0.57737110000000003</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0.74632350000000003</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0.74534160000000005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0.75330390000000003</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0.71681419999999996</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0.7947883</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0.32727270000000003</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0.25</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0.32539679999999999</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0.25210090000000002</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0.27319589999999999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8.6343908000000003</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8.7040500999999999</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8.5480985999999994</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8.6772908999999991</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8.7284126000000004</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0.4734043</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0.51428569999999996</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0.53666670000000005</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0.53868190000000005</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0.63008129999999996</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3.9596100000000002E-2</c:v>
                </c:pt>
                <c:pt idx="1">
                  <c:v>4.58953E-2</c:v>
                </c:pt>
                <c:pt idx="2">
                  <c:v>5.4233299999999998E-2</c:v>
                </c:pt>
                <c:pt idx="3">
                  <c:v>0.13471150000000001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5.6060600000000002E-2</c:v>
                </c:pt>
                <c:pt idx="1">
                  <c:v>5.8618400000000001E-2</c:v>
                </c:pt>
                <c:pt idx="2">
                  <c:v>6.0119100000000002E-2</c:v>
                </c:pt>
                <c:pt idx="3">
                  <c:v>9.0431499999999998E-2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8.4716299999999994E-2</c:v>
                </c:pt>
                <c:pt idx="1">
                  <c:v>0.13602600000000001</c:v>
                </c:pt>
                <c:pt idx="2">
                  <c:v>4.9987700000000003E-2</c:v>
                </c:pt>
                <c:pt idx="3">
                  <c:v>0.16223940000000001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0.80714699999999995</c:v>
                </c:pt>
                <c:pt idx="1">
                  <c:v>0.77156880000000005</c:v>
                </c:pt>
                <c:pt idx="2">
                  <c:v>0.81626399999999999</c:v>
                </c:pt>
                <c:pt idx="3">
                  <c:v>0.51407099999999994</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8.6481500000000003E-2</c:v>
                </c:pt>
                <c:pt idx="1">
                  <c:v>0.1553774</c:v>
                </c:pt>
                <c:pt idx="2">
                  <c:v>0.13602690000000001</c:v>
                </c:pt>
                <c:pt idx="3">
                  <c:v>5.9000200000000003E-2</c:v>
                </c:pt>
                <c:pt idx="4">
                  <c:v>0.1713237</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6.3941700000000004E-2</c:v>
                </c:pt>
                <c:pt idx="1">
                  <c:v>9.2641200000000007E-2</c:v>
                </c:pt>
                <c:pt idx="2">
                  <c:v>6.0141500000000001E-2</c:v>
                </c:pt>
                <c:pt idx="3">
                  <c:v>7.7816700000000003E-2</c:v>
                </c:pt>
                <c:pt idx="4">
                  <c:v>8.7943800000000003E-2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5.3547600000000001E-2</c:v>
                </c:pt>
                <c:pt idx="1">
                  <c:v>8.8720800000000002E-2</c:v>
                </c:pt>
                <c:pt idx="2">
                  <c:v>5.64466E-2</c:v>
                </c:pt>
                <c:pt idx="3">
                  <c:v>0.2274805</c:v>
                </c:pt>
                <c:pt idx="4">
                  <c:v>8.6329900000000001E-2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0.71466759999999996</c:v>
                </c:pt>
                <c:pt idx="1">
                  <c:v>0.65559369999999995</c:v>
                </c:pt>
                <c:pt idx="2">
                  <c:v>0.83625159999999998</c:v>
                </c:pt>
                <c:pt idx="3">
                  <c:v>0.582758</c:v>
                </c:pt>
                <c:pt idx="4">
                  <c:v>0.4872377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Barts Health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750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2,342</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32</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144389469"/>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2,504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2,342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750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460051210"/>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162303"/>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517572196"/>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386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91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750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7885852"/>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6343576"/>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3017542"/>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8634649"/>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1215844"/>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2962203"/>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0737735"/>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5945159"/>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6613136"/>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8870315"/>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0973168"/>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8731989"/>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31606486"/>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13359441"/>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6217966"/>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4096276"/>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521181205"/>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96979717"/>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148386227"/>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07476748"/>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892974813"/>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258829246"/>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548428880"/>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484788579"/>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27930464"/>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322173754"/>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910409601"/>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04012660"/>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213433328"/>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4150774409"/>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186824436"/>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876129132"/>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639649964"/>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618610281"/>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521822239"/>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395435737"/>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969660241"/>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124597722"/>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160908231"/>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973642965"/>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698978718"/>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87799157"/>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902530350"/>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256918017"/>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475480054"/>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529738722"/>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729854319"/>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4117007013"/>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206449800"/>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871146529"/>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85164282"/>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735671566"/>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784512370"/>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4233267405"/>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240287663"/>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550676511"/>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4056564843"/>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408157371"/>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611266583"/>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150212338"/>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434252427"/>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487497492"/>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050417839"/>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5394773" y="622300"/>
            <a:ext cx="1883850"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Barts Health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046822876"/>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4175539897"/>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55264022"/>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850101086"/>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06368283"/>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4246780909"/>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468556371"/>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013783546"/>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674782108"/>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684139317"/>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968874016"/>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974397986"/>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562889887"/>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432912233"/>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053077312"/>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4263877308"/>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086586692"/>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63639243"/>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15270668"/>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503301530"/>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014709620"/>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569726706"/>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456002731"/>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75144148"/>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136974009"/>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815643801"/>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189021795"/>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323303990"/>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3762030760"/>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Q03. Referral for diagnosis was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Q06. Diagnostic test staff appeared to completely have all the information they needed about the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Q12. Patient was told they could have a family member, carer or friend with them when told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Q13. Patient was definitely told sensitively that they had cancer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Q14. Cancer diagnosis explained in a way the patient could completely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Q16. Patient was told they could go back later for more information about their diagnosis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Q22. Family and/or carers were definitely involved as much as the patient wanted them to be in decisions about treatment options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Q23. Patient could get further advice from a different healthcare professional before making decisions about their treatment options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Q28. Patient definitely got the right level of support for their overall health and well being from hospital staff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Q35. Patient was always able to discuss worries and fears with hospital staff</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14537120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76835726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06200046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26693081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28484734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495540199"/>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889793477"/>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823396"/>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72936879"/>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546349643"/>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4238221501"/>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909956256"/>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057044210"/>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794234939"/>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99272800"/>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013067409"/>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171112858"/>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958205218"/>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112343463"/>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952087605"/>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275279544"/>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963624328"/>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577135135"/>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330993949"/>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899821460"/>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4101284099"/>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029905680"/>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825036545"/>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807856538"/>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251572333"/>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61065721"/>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756980178"/>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485968712"/>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404543743"/>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419171100"/>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4078225336"/>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297142723"/>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25015252"/>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49296250"/>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842873068"/>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86019980"/>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781247301"/>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799797931"/>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48834305"/>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183261"/>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31210765"/>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5833517"/>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1941412"/>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3414486"/>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80877449"/>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5142993"/>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80664797"/>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325149996"/>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3380981"/>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1149404"/>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0381651"/>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9877605"/>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88808586"/>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09638322"/>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20506594"/>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9575839"/>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5168014"/>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0917345"/>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99105147"/>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9137709"/>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3665962"/>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288000"/>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84922352"/>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7180866"/>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2222938"/>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2444420"/>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2830006"/>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75031703"/>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86667615"/>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63009105"/>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86034386"/>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28804"/>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1848131"/>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0182990"/>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64566122"/>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80100816"/>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9331342"/>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7076229"/>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46634800"/>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49299680"/>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48908030"/>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2459236"/>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76313952"/>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33062130"/>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859141"/>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9400502"/>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27794954"/>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7848597"/>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6833481"/>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28415173"/>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2501004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865326"/>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1819297"/>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8291240"/>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0975246"/>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8394809"/>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79766051"/>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7973492"/>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3025418"/>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4870938"/>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98434037"/>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7073462"/>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2147538"/>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4137980"/>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8391921"/>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3153256"/>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53446136"/>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9089592"/>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44143871"/>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6140468"/>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9696148"/>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6411728"/>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8105566"/>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494432"/>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9473530"/>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55507266"/>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11302580"/>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39056817"/>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48311822"/>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67191115"/>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6401155"/>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6885526"/>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17319969"/>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0674084"/>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76198064"/>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70282017"/>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6338807"/>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28435533"/>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353943"/>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Between 2022 and 2024 a sampling error occurred for Barts Health NHS Trust. Data remains comparable but should be interpreted with caution.</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7731274"/>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8349717"/>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9567340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8196268"/>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7331508"/>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8600525"/>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3895929"/>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00383468"/>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256341"/>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57031290"/>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97781714"/>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29538306"/>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59829453"/>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52138724"/>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44524405"/>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5973970"/>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06450825"/>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23013"/>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35100788"/>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3463602"/>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06359159"/>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2947990"/>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24326847"/>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80265520"/>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29923532"/>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5094102"/>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71633440"/>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7974029"/>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68352270"/>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3290979"/>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47371280"/>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0453858"/>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5394773" y="622300"/>
            <a:ext cx="1883850" cy="276999"/>
          </a:xfrm>
          <a:prstGeom prst="rect">
            <a:avLst/>
          </a:prstGeom>
          <a:noFill/>
        </p:spPr>
        <p:txBody>
          <a:bodyPr wrap="none" rtlCol="0">
            <a:spAutoFit/>
          </a:bodyPr>
          <a:lstStyle/>
          <a:p>
            <a:pPr algn="r"/>
            <a:r>
              <a:rPr lang="en-GB" sz="1200" b="1" noProof="0">
                <a:solidFill>
                  <a:srgbClr val="336E9F"/>
                </a:solidFill>
                <a:latin typeface="Arial"/>
                <a:cs typeface="Arial"/>
              </a:rPr>
              <a:t>Barts Health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26416</Words>
  <Application>Microsoft Office PowerPoint</Application>
  <PresentationFormat>Custom</PresentationFormat>
  <Paragraphs>6587</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