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3.5625900000000002E-2</c:v>
                </c:pt>
                <c:pt idx="1">
                  <c:v>3.4015200000000002E-2</c:v>
                </c:pt>
                <c:pt idx="2">
                  <c:v>3.7023199999999999E-2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0.1009196</c:v>
                </c:pt>
                <c:pt idx="1">
                  <c:v>0.14079439999999999</c:v>
                </c:pt>
                <c:pt idx="2">
                  <c:v>7.0518600000000001E-2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3.57776E-2</c:v>
                </c:pt>
                <c:pt idx="1">
                  <c:v>3.8972800000000002E-2</c:v>
                </c:pt>
                <c:pt idx="2">
                  <c:v>8.3932999999999994E-3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0.97678279999999995</c:v>
                </c:pt>
                <c:pt idx="1">
                  <c:v>0.91342440000000003</c:v>
                </c:pt>
                <c:pt idx="2">
                  <c:v>0.9518278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0.63706320000000005</c:v>
                </c:pt>
                <c:pt idx="4">
                  <c:v>0.60399380000000003</c:v>
                </c:pt>
                <c:pt idx="5">
                  <c:v>0.75351000000000001</c:v>
                </c:pt>
                <c:pt idx="6">
                  <c:v>0.72373089999999995</c:v>
                </c:pt>
                <c:pt idx="7">
                  <c:v>0.58636469999999996</c:v>
                </c:pt>
                <c:pt idx="8">
                  <c:v>0.57594199999999995</c:v>
                </c:pt>
                <c:pt idx="9">
                  <c:v>0.56518310000000005</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4.3800000000000002E-4</c:v>
                </c:pt>
                <c:pt idx="1">
                  <c:v>7.1696599999999999E-2</c:v>
                </c:pt>
                <c:pt idx="2">
                  <c:v>0.28282869999999999</c:v>
                </c:pt>
                <c:pt idx="3">
                  <c:v>0</c:v>
                </c:pt>
                <c:pt idx="4">
                  <c:v>0</c:v>
                </c:pt>
                <c:pt idx="5">
                  <c:v>4.5481199999999999E-2</c:v>
                </c:pt>
                <c:pt idx="6">
                  <c:v>4.4492000000000004E-3</c:v>
                </c:pt>
                <c:pt idx="7">
                  <c:v>0.16063250000000001</c:v>
                </c:pt>
                <c:pt idx="8">
                  <c:v>1.99282E-2</c:v>
                </c:pt>
                <c:pt idx="9">
                  <c:v>0</c:v>
                </c:pt>
                <c:pt idx="10">
                  <c:v>9.0839100000000006E-2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0.12494570000000001</c:v>
                </c:pt>
                <c:pt idx="1">
                  <c:v>0.16622239999999999</c:v>
                </c:pt>
                <c:pt idx="2">
                  <c:v>0.1746557</c:v>
                </c:pt>
                <c:pt idx="3">
                  <c:v>0.29438520000000001</c:v>
                </c:pt>
                <c:pt idx="4">
                  <c:v>0.39600619999999997</c:v>
                </c:pt>
                <c:pt idx="5">
                  <c:v>0.14280399999999999</c:v>
                </c:pt>
                <c:pt idx="6">
                  <c:v>0.18059210000000001</c:v>
                </c:pt>
                <c:pt idx="7">
                  <c:v>0.1965808</c:v>
                </c:pt>
                <c:pt idx="8">
                  <c:v>0.30961670000000002</c:v>
                </c:pt>
                <c:pt idx="9">
                  <c:v>0.43481690000000001</c:v>
                </c:pt>
                <c:pt idx="10">
                  <c:v>0.21422279999999999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3.5519799999999997E-2</c:v>
                </c:pt>
                <c:pt idx="1">
                  <c:v>9.2276000000000007E-3</c:v>
                </c:pt>
                <c:pt idx="2">
                  <c:v>0</c:v>
                </c:pt>
                <c:pt idx="3">
                  <c:v>6.8480600000000003E-2</c:v>
                </c:pt>
                <c:pt idx="4">
                  <c:v>0</c:v>
                </c:pt>
                <c:pt idx="5">
                  <c:v>2.0504600000000001E-2</c:v>
                </c:pt>
                <c:pt idx="6">
                  <c:v>2.7542199999999999E-2</c:v>
                </c:pt>
                <c:pt idx="7">
                  <c:v>0</c:v>
                </c:pt>
                <c:pt idx="8">
                  <c:v>3.8976299999999998E-2</c:v>
                </c:pt>
                <c:pt idx="9">
                  <c:v>0</c:v>
                </c:pt>
                <c:pt idx="10">
                  <c:v>4.6388499999999999E-2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2.6986300000000001E-2</c:v>
                </c:pt>
                <c:pt idx="3">
                  <c:v>7.1099999999999994E-5</c:v>
                </c:pt>
                <c:pt idx="4">
                  <c:v>0</c:v>
                </c:pt>
                <c:pt idx="5">
                  <c:v>3.7700200000000003E-2</c:v>
                </c:pt>
                <c:pt idx="6">
                  <c:v>6.3685500000000006E-2</c:v>
                </c:pt>
                <c:pt idx="7">
                  <c:v>5.6422E-2</c:v>
                </c:pt>
                <c:pt idx="8">
                  <c:v>5.55369E-2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0.86402500000000004</c:v>
                </c:pt>
                <c:pt idx="1">
                  <c:v>0.88728180000000001</c:v>
                </c:pt>
                <c:pt idx="2">
                  <c:v>0.86318890000000004</c:v>
                </c:pt>
                <c:pt idx="3">
                  <c:v>0.85779019999999995</c:v>
                </c:pt>
                <c:pt idx="4">
                  <c:v>0.99986070000000005</c:v>
                </c:pt>
                <c:pt idx="5">
                  <c:v>0.90934300000000001</c:v>
                </c:pt>
                <c:pt idx="6">
                  <c:v>0.82486959999999998</c:v>
                </c:pt>
                <c:pt idx="7">
                  <c:v>0.78264840000000002</c:v>
                </c:pt>
                <c:pt idx="8">
                  <c:v>0.88542509999999996</c:v>
                </c:pt>
                <c:pt idx="9">
                  <c:v>0.99993699999999996</c:v>
                </c:pt>
                <c:pt idx="10">
                  <c:v>0.8161313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9.9786399999999997E-2</c:v>
                </c:pt>
                <c:pt idx="1">
                  <c:v>5.9608300000000003E-2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0.1705507</c:v>
                </c:pt>
                <c:pt idx="1">
                  <c:v>0.1495349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3.0305200000000001E-2</c:v>
                </c:pt>
                <c:pt idx="1">
                  <c:v>7.8034599999999996E-2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0.90291560000000004</c:v>
                </c:pt>
                <c:pt idx="1">
                  <c:v>0.8512885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0.1259825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0.56132320000000002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9.2705399999999993E-2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8.7876884000000004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1.7148900000000002E-2</c:v>
                </c:pt>
                <c:pt idx="1">
                  <c:v>4.0695299999999997E-2</c:v>
                </c:pt>
                <c:pt idx="2">
                  <c:v>8.4045599999999998E-2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0.1043106</c:v>
                </c:pt>
                <c:pt idx="1">
                  <c:v>0.1194598</c:v>
                </c:pt>
                <c:pt idx="2">
                  <c:v>0.30259340000000001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1.3279900000000001E-2</c:v>
                </c:pt>
                <c:pt idx="1">
                  <c:v>1.1564700000000001E-2</c:v>
                </c:pt>
                <c:pt idx="2">
                  <c:v>0.1207363</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0.88332219999999995</c:v>
                </c:pt>
                <c:pt idx="1">
                  <c:v>0.8605621</c:v>
                </c:pt>
                <c:pt idx="2">
                  <c:v>0.35004869999999999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2.1081800000000001E-2</c:v>
                </c:pt>
                <c:pt idx="1">
                  <c:v>0.11450050000000001</c:v>
                </c:pt>
                <c:pt idx="2">
                  <c:v>6.4448000000000005E-2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0.30279850000000003</c:v>
                </c:pt>
                <c:pt idx="1">
                  <c:v>0.1864547</c:v>
                </c:pt>
                <c:pt idx="2">
                  <c:v>0.18292449999999999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8.3075999999999997E-2</c:v>
                </c:pt>
                <c:pt idx="1">
                  <c:v>1.3099700000000001E-2</c:v>
                </c:pt>
                <c:pt idx="2">
                  <c:v>4.7485899999999998E-2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0.46612799999999999</c:v>
                </c:pt>
                <c:pt idx="1">
                  <c:v>0.78854679999999999</c:v>
                </c:pt>
                <c:pt idx="2">
                  <c:v>0.73336449999999997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0.1104912</c:v>
                </c:pt>
                <c:pt idx="1">
                  <c:v>6.8865599999999999E-2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0.2037514</c:v>
                </c:pt>
                <c:pt idx="1">
                  <c:v>0.3000854</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6.9860699999999998E-2</c:v>
                </c:pt>
                <c:pt idx="1">
                  <c:v>0.33052130000000002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0.40296880000000002</c:v>
                </c:pt>
                <c:pt idx="1">
                  <c:v>0.55537720000000002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1.4870400000000001E-2</c:v>
                </c:pt>
                <c:pt idx="1">
                  <c:v>9.7376900000000002E-2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0.20004069999999999</c:v>
                </c:pt>
                <c:pt idx="1">
                  <c:v>0.25379170000000001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8.4194500000000005E-2</c:v>
                </c:pt>
                <c:pt idx="1">
                  <c:v>4.1270899999999999E-2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0.63623719999999995</c:v>
                </c:pt>
                <c:pt idx="1">
                  <c:v>0.57995770000000002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0.89393940000000005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0.81632660000000001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0.79047619999999996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0.75280899999999995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0.76724139999999996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0.92647060000000003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0.83620689999999998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0.93650789999999995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0.94047619999999998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0.93203879999999995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0.1139637</c:v>
                </c:pt>
                <c:pt idx="1">
                  <c:v>0.22878580000000001</c:v>
                </c:pt>
                <c:pt idx="2">
                  <c:v>9.6909400000000007E-2</c:v>
                </c:pt>
                <c:pt idx="3">
                  <c:v>0.1103528</c:v>
                </c:pt>
                <c:pt idx="4">
                  <c:v>3.83837E-2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0.13426389999999999</c:v>
                </c:pt>
                <c:pt idx="1">
                  <c:v>0.14617089999999999</c:v>
                </c:pt>
                <c:pt idx="2">
                  <c:v>0.1384398</c:v>
                </c:pt>
                <c:pt idx="3">
                  <c:v>0.11633159999999999</c:v>
                </c:pt>
                <c:pt idx="4">
                  <c:v>0.1332566</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3.9082199999999997E-2</c:v>
                </c:pt>
                <c:pt idx="1">
                  <c:v>3.8583399999999997E-2</c:v>
                </c:pt>
                <c:pt idx="2">
                  <c:v>6.1915600000000001E-2</c:v>
                </c:pt>
                <c:pt idx="3">
                  <c:v>3.4254800000000002E-2</c:v>
                </c:pt>
                <c:pt idx="4">
                  <c:v>3.73408E-2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0.88580020000000004</c:v>
                </c:pt>
                <c:pt idx="1">
                  <c:v>0.80016549999999997</c:v>
                </c:pt>
                <c:pt idx="2">
                  <c:v>0.79657829999999996</c:v>
                </c:pt>
                <c:pt idx="3">
                  <c:v>0.86859949999999997</c:v>
                </c:pt>
                <c:pt idx="4">
                  <c:v>0.87135200000000002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0.80851070000000003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0.77941179999999999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0.62903229999999999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0.80555560000000004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0.71590909999999996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0.83116880000000004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0.89887640000000002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0.80575540000000001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0.77922080000000005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0.82222220000000001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0.76033059999999997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0.76851849999999999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0.81884060000000003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0.72222220000000004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0.78409090000000004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0.84070800000000001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0.89922480000000005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0.96969700000000003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0.93396230000000002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0.97777780000000003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0.92241379999999995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0.80597010000000002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0.85106380000000004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0.84112149999999997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0.87777780000000005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0.7758621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0.97058820000000001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0.96341460000000001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0.959596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0.95348829999999996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0.92307689999999998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0.93421050000000005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0.94059409999999999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0.90217389999999997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0.91935489999999997</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0.94666669999999997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0.94444439999999996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0.97457629999999995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0.9619048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0.97810220000000003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8.3333000000000001E-3</c:v>
                </c:pt>
                <c:pt idx="1">
                  <c:v>1.27178E-2</c:v>
                </c:pt>
                <c:pt idx="2">
                  <c:v>3.83808E-2</c:v>
                </c:pt>
                <c:pt idx="3">
                  <c:v>5.2571E-2</c:v>
                </c:pt>
                <c:pt idx="4">
                  <c:v>1.12917E-2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9.8941200000000007E-2</c:v>
                </c:pt>
                <c:pt idx="1">
                  <c:v>0.13297690000000001</c:v>
                </c:pt>
                <c:pt idx="2">
                  <c:v>0.1695353</c:v>
                </c:pt>
                <c:pt idx="3">
                  <c:v>0.150196</c:v>
                </c:pt>
                <c:pt idx="4">
                  <c:v>8.2072199999999998E-2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5.3762799999999999E-2</c:v>
                </c:pt>
                <c:pt idx="2">
                  <c:v>7.9791000000000001E-2</c:v>
                </c:pt>
                <c:pt idx="3">
                  <c:v>3.5317099999999997E-2</c:v>
                </c:pt>
                <c:pt idx="4">
                  <c:v>1.27017E-2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2.1134300000000002E-2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0.93590379999999995</c:v>
                </c:pt>
                <c:pt idx="1">
                  <c:v>0.83513400000000004</c:v>
                </c:pt>
                <c:pt idx="2">
                  <c:v>0.76062039999999997</c:v>
                </c:pt>
                <c:pt idx="3">
                  <c:v>0.77312749999999997</c:v>
                </c:pt>
                <c:pt idx="4">
                  <c:v>0.92295110000000002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0.84931500000000004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0.8433735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0.91228070000000006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0.90196080000000001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0.88333329999999999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0.86842109999999995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0.8677686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0.86111110000000002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0.7887324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0.76543209999999995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0.82882880000000003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0.7734375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0.67164179999999996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0.58620689999999998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0.54761899999999997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0.8225806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0.82795700000000005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0.89610389999999995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0.80681820000000004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0.80172410000000005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0.81132079999999995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0.77536229999999995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0.86206899999999997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0.84545459999999995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0.87878789999999996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0.81343279999999996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0.69444439999999996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0.76388889999999998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0.77027029999999996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0.85135139999999998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0.78409090000000004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0.84873949999999998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0.78504680000000004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0.92207790000000001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0.92523370000000005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0.94656490000000004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0.1140974</c:v>
                </c:pt>
                <c:pt idx="1">
                  <c:v>5.4406799999999998E-2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0.19658410000000001</c:v>
                </c:pt>
                <c:pt idx="1">
                  <c:v>0.19468299999999999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6.0922900000000002E-2</c:v>
                </c:pt>
                <c:pt idx="1">
                  <c:v>0.1135869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0.73924239999999997</c:v>
                </c:pt>
                <c:pt idx="1">
                  <c:v>0.70284950000000002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0.9512195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0.95652170000000003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0.93055560000000004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0.95294120000000004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0.67857140000000005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0.67567569999999999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0.69090910000000005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0.79310349999999996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0.72972970000000004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0.7179487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0.70588240000000002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0.74358979999999997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0.9473684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0.73684210000000006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0.93650789999999995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0.87356319999999998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0.81081080000000005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0.86111110000000002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0.85123970000000004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0.90740739999999998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7.5460399999999997E-2</c:v>
                </c:pt>
                <c:pt idx="1">
                  <c:v>8.0600500000000005E-2</c:v>
                </c:pt>
                <c:pt idx="2">
                  <c:v>4.1567300000000001E-2</c:v>
                </c:pt>
                <c:pt idx="3">
                  <c:v>4.9931000000000003E-3</c:v>
                </c:pt>
                <c:pt idx="4">
                  <c:v>1.8611800000000001E-2</c:v>
                </c:pt>
                <c:pt idx="5">
                  <c:v>8.7850999999999999E-2</c:v>
                </c:pt>
                <c:pt idx="6">
                  <c:v>5.7555599999999998E-2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0.215445</c:v>
                </c:pt>
                <c:pt idx="1">
                  <c:v>0.24861929999999999</c:v>
                </c:pt>
                <c:pt idx="2">
                  <c:v>0.23772399999999999</c:v>
                </c:pt>
                <c:pt idx="3">
                  <c:v>0.23201269999999999</c:v>
                </c:pt>
                <c:pt idx="4">
                  <c:v>0.25048530000000002</c:v>
                </c:pt>
                <c:pt idx="5">
                  <c:v>0.20288439999999999</c:v>
                </c:pt>
                <c:pt idx="6">
                  <c:v>0.17141290000000001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0.1133174</c:v>
                </c:pt>
                <c:pt idx="1">
                  <c:v>5.8184600000000003E-2</c:v>
                </c:pt>
                <c:pt idx="2">
                  <c:v>6.0982399999999999E-2</c:v>
                </c:pt>
                <c:pt idx="3">
                  <c:v>5.0887000000000002E-2</c:v>
                </c:pt>
                <c:pt idx="4">
                  <c:v>0.16094169999999999</c:v>
                </c:pt>
                <c:pt idx="5">
                  <c:v>5.3972600000000003E-2</c:v>
                </c:pt>
                <c:pt idx="6">
                  <c:v>3.8785399999999998E-2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0.72475060000000002</c:v>
                </c:pt>
                <c:pt idx="1">
                  <c:v>0.71630950000000004</c:v>
                </c:pt>
                <c:pt idx="2">
                  <c:v>0.81906520000000005</c:v>
                </c:pt>
                <c:pt idx="3">
                  <c:v>0.73507990000000001</c:v>
                </c:pt>
                <c:pt idx="4">
                  <c:v>0.67352120000000004</c:v>
                </c:pt>
                <c:pt idx="5">
                  <c:v>0.81084840000000002</c:v>
                </c:pt>
                <c:pt idx="6">
                  <c:v>0.88947359999999998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0.92063490000000003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0.94915249999999995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0.91764710000000005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0.92682929999999997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0.8913044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0.92682929999999997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0.88571429999999995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0.8026316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0.8823529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0.8508772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0.81343279999999996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0.90625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3.8607099999999998E-2</c:v>
                </c:pt>
                <c:pt idx="1">
                  <c:v>3.3222000000000002E-2</c:v>
                </c:pt>
                <c:pt idx="2">
                  <c:v>0.22925329999999999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9.0843499999999994E-2</c:v>
                </c:pt>
                <c:pt idx="1">
                  <c:v>0.15220210000000001</c:v>
                </c:pt>
                <c:pt idx="2">
                  <c:v>0.23121649999999999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3.0733E-2</c:v>
                </c:pt>
                <c:pt idx="1">
                  <c:v>5.0209900000000002E-2</c:v>
                </c:pt>
                <c:pt idx="2">
                  <c:v>7.6026800000000005E-2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0.9429419</c:v>
                </c:pt>
                <c:pt idx="1">
                  <c:v>0.81844289999999997</c:v>
                </c:pt>
                <c:pt idx="2">
                  <c:v>0.74510109999999996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0.83673470000000005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0.70909089999999997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0.6774194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0.61052629999999997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0.65517239999999999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0.56637170000000003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0.60810810000000004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0.66346159999999998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0.66304350000000001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0.59055120000000005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0.89090910000000001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0.87777780000000005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0.84883719999999996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0.77611940000000001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0.7428572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0.72164950000000005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0.70078739999999995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0.83823530000000002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0.71250000000000002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0.78301889999999996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0.7722772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0.73076920000000001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0.56000000000000005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0.57575759999999998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0.54054049999999998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0.6086956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0.62222219999999995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0.1384494</c:v>
                </c:pt>
                <c:pt idx="1">
                  <c:v>7.2175500000000004E-2</c:v>
                </c:pt>
                <c:pt idx="2">
                  <c:v>3.4363900000000003E-2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0.15514040000000001</c:v>
                </c:pt>
                <c:pt idx="1">
                  <c:v>0.10220899999999999</c:v>
                </c:pt>
                <c:pt idx="2">
                  <c:v>3.7237100000000002E-2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3.8527699999999998E-2</c:v>
                </c:pt>
                <c:pt idx="1">
                  <c:v>1.0475699999999999E-2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0.7627292</c:v>
                </c:pt>
                <c:pt idx="1">
                  <c:v>0.9541558</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0.58730159999999998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0.68131870000000005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0.7042254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0.64285709999999996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0.82142859999999995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0.87931040000000005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0.94392529999999997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0.8676471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0.93243240000000005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0.86585369999999995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0.93043480000000001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0.93137250000000005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0.88721810000000001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0.76595749999999996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0.78823529999999997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0.72897199999999995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0.80555560000000004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0.5789474</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0.42424240000000002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0.46666669999999999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0.48648649999999999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9.2702703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8.7045449999999995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9.0086955999999994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9.0588236000000002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8.8244275999999999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0.25806449999999997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0.3714286</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0.2241379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0.44444440000000002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3.7900999999999998E-3</c:v>
                </c:pt>
                <c:pt idx="1">
                  <c:v>8.8048999999999992E-3</c:v>
                </c:pt>
                <c:pt idx="2">
                  <c:v>2.1137900000000001E-2</c:v>
                </c:pt>
                <c:pt idx="3">
                  <c:v>7.4346999999999996E-2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0.1276726</c:v>
                </c:pt>
                <c:pt idx="1">
                  <c:v>0.13279930000000001</c:v>
                </c:pt>
                <c:pt idx="2">
                  <c:v>0.1263099</c:v>
                </c:pt>
                <c:pt idx="3">
                  <c:v>0.21116070000000001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4.8910299999999997E-2</c:v>
                </c:pt>
                <c:pt idx="1">
                  <c:v>9.8935499999999996E-2</c:v>
                </c:pt>
                <c:pt idx="2">
                  <c:v>1.6892299999999999E-2</c:v>
                </c:pt>
                <c:pt idx="3">
                  <c:v>0.1018749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0.80893300000000001</c:v>
                </c:pt>
                <c:pt idx="1">
                  <c:v>0.77433949999999996</c:v>
                </c:pt>
                <c:pt idx="2">
                  <c:v>0.83946160000000003</c:v>
                </c:pt>
                <c:pt idx="3">
                  <c:v>0.52996730000000003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4.3107899999999998E-2</c:v>
                </c:pt>
                <c:pt idx="1">
                  <c:v>0.1164553</c:v>
                </c:pt>
                <c:pt idx="2">
                  <c:v>0.1017825</c:v>
                </c:pt>
                <c:pt idx="3">
                  <c:v>1.19358E-2</c:v>
                </c:pt>
                <c:pt idx="4">
                  <c:v>0.1216319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0.15068889999999999</c:v>
                </c:pt>
                <c:pt idx="1">
                  <c:v>0.17048530000000001</c:v>
                </c:pt>
                <c:pt idx="2">
                  <c:v>0.1286302</c:v>
                </c:pt>
                <c:pt idx="3">
                  <c:v>0.1719456</c:v>
                </c:pt>
                <c:pt idx="4">
                  <c:v>0.18732750000000001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1.0174000000000001E-2</c:v>
                </c:pt>
                <c:pt idx="1">
                  <c:v>4.9798799999999997E-2</c:v>
                </c:pt>
                <c:pt idx="2">
                  <c:v>2.2202199999999998E-2</c:v>
                </c:pt>
                <c:pt idx="3">
                  <c:v>0.1804161</c:v>
                </c:pt>
                <c:pt idx="4">
                  <c:v>3.66381E-2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0.72537059999999998</c:v>
                </c:pt>
                <c:pt idx="1">
                  <c:v>0.69206630000000002</c:v>
                </c:pt>
                <c:pt idx="2">
                  <c:v>0.85908600000000002</c:v>
                </c:pt>
                <c:pt idx="3">
                  <c:v>0.59032169999999995</c:v>
                </c:pt>
                <c:pt idx="4">
                  <c:v>0.56366660000000002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Barnsley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139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308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39608712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92974963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04609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82240975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531708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003693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366459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346315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121299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594126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854259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084341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460591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122090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077249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886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377743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133764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76041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12082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0639098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24117741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72469682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03871322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19130614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7176704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26945481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81571177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9644498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90208508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56930277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65772753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33755757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78161906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42719024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6372051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22932285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67819641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04937522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06040552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81097472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37846067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30085273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41581444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81830462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98977558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17991255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07635601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09881346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3256179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84435358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28488037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5358565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14963927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10208454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24053499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6721345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04145102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369740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9459582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22603898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98085813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5542291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86553579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74559068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45346025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9797830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115577" y="622300"/>
            <a:ext cx="316304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Barnsley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08958670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6882018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03730278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58409123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28198326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43505653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74317495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8555166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69515856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09732773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52540251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39822072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20125809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82215333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0632827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71315709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49499008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47857420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22435301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0504943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9893078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52016186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9828719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98327980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93389448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61697798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73067913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3895698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09947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Barnsley Hospital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16157150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9955055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07239440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16210435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8460469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73314543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85746620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3371061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22309143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68890874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13444281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1276861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7182710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57280537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99346921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63281501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11540852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45413041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2854144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80799902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21957702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78392190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5131727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26688008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16546816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80265982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06070154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00751270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82376942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82243497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29048116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25183603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21767706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35315538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33474227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27308680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3124902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73972160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80853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891814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388537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183116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963330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703618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384434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583347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718599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6271853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651354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677152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548930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989078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923286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833464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584410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41038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444729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762404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648953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532153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36892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223066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08361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506750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816081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501528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4874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294258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620495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440353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03785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11994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248682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600764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092150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953999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237498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747842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229013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777830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824221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983779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880866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242701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33058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191015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724942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503518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439194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873842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03025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470218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685972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313730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862908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149439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858142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669454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251761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4471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605930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812060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771934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383202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159016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081232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571802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76676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66068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893267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443025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133830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951286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138609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874642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638875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577707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817397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486206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939912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010646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283735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371007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441113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461590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294154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686605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954031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095488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80428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206135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871090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575002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971330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300688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2598814"/>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099847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415397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067676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517975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183375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825725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809930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113085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50121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053206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326938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542783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899772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747319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704469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755582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089602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844300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70772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78971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486238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852656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916297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518711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115577" y="622300"/>
            <a:ext cx="3163046" cy="276999"/>
          </a:xfrm>
          <a:prstGeom prst="rect">
            <a:avLst/>
          </a:prstGeom>
          <a:noFill/>
        </p:spPr>
        <p:txBody>
          <a:bodyPr wrap="none" rtlCol="0">
            <a:spAutoFit/>
          </a:bodyPr>
          <a:lstStyle/>
          <a:p>
            <a:pPr algn="r"/>
            <a:r>
              <a:rPr lang="en-GB" sz="1200" b="1" noProof="0">
                <a:solidFill>
                  <a:srgbClr val="336E9F"/>
                </a:solidFill>
                <a:latin typeface="Arial"/>
                <a:cs typeface="Arial"/>
              </a:rPr>
              <a:t>Barnsley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24836</Words>
  <Application>Microsoft Office PowerPoint</Application>
  <PresentationFormat>Custom</PresentationFormat>
  <Paragraphs>6471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