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5.5793099999999998E-2</c:v>
                </c:pt>
                <c:pt idx="1">
                  <c:v>5.9357899999999998E-2</c:v>
                </c:pt>
                <c:pt idx="2">
                  <c:v>5.3487600000000003E-2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6.0585199999999999E-2</c:v>
                </c:pt>
                <c:pt idx="1">
                  <c:v>9.0108999999999995E-2</c:v>
                </c:pt>
                <c:pt idx="2">
                  <c:v>3.75898E-2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5.5944800000000003E-2</c:v>
                </c:pt>
                <c:pt idx="1">
                  <c:v>6.4315499999999998E-2</c:v>
                </c:pt>
                <c:pt idx="2">
                  <c:v>2.48577E-2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0.90328819999999999</c:v>
                </c:pt>
                <c:pt idx="1">
                  <c:v>0.73859580000000002</c:v>
                </c:pt>
                <c:pt idx="2">
                  <c:v>0.93305839999999995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2.6057199999999999E-2</c:v>
                </c:pt>
                <c:pt idx="1">
                  <c:v>0.11354590000000001</c:v>
                </c:pt>
                <c:pt idx="2">
                  <c:v>0.32038420000000001</c:v>
                </c:pt>
                <c:pt idx="3">
                  <c:v>3.71347E-2</c:v>
                </c:pt>
                <c:pt idx="4">
                  <c:v>0.116246</c:v>
                </c:pt>
                <c:pt idx="5">
                  <c:v>7.4566499999999994E-2</c:v>
                </c:pt>
                <c:pt idx="6">
                  <c:v>4.9757700000000002E-2</c:v>
                </c:pt>
                <c:pt idx="7">
                  <c:v>0.2016213</c:v>
                </c:pt>
                <c:pt idx="8">
                  <c:v>9.2379199999999995E-2</c:v>
                </c:pt>
                <c:pt idx="9">
                  <c:v>0.1388402</c:v>
                </c:pt>
                <c:pt idx="10">
                  <c:v>0.10851280000000001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7.3707400000000006E-2</c:v>
                </c:pt>
                <c:pt idx="1">
                  <c:v>8.2523799999999994E-2</c:v>
                </c:pt>
                <c:pt idx="2">
                  <c:v>9.95447E-2</c:v>
                </c:pt>
                <c:pt idx="3">
                  <c:v>0.15587790000000001</c:v>
                </c:pt>
                <c:pt idx="4">
                  <c:v>0.15622340000000001</c:v>
                </c:pt>
                <c:pt idx="5">
                  <c:v>8.4633399999999998E-2</c:v>
                </c:pt>
                <c:pt idx="6">
                  <c:v>8.9975299999999994E-2</c:v>
                </c:pt>
                <c:pt idx="7">
                  <c:v>0.11460330000000001</c:v>
                </c:pt>
                <c:pt idx="8">
                  <c:v>0.16471459999999999</c:v>
                </c:pt>
                <c:pt idx="9">
                  <c:v>0.16337309999999999</c:v>
                </c:pt>
                <c:pt idx="10">
                  <c:v>0.17887539999999999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6.1138999999999999E-2</c:v>
                </c:pt>
                <c:pt idx="1">
                  <c:v>5.1076799999999999E-2</c:v>
                </c:pt>
                <c:pt idx="2">
                  <c:v>3.6361699999999997E-2</c:v>
                </c:pt>
                <c:pt idx="3">
                  <c:v>0.1377342</c:v>
                </c:pt>
                <c:pt idx="4">
                  <c:v>8.7360699999999999E-2</c:v>
                </c:pt>
                <c:pt idx="5">
                  <c:v>4.9589800000000003E-2</c:v>
                </c:pt>
                <c:pt idx="6">
                  <c:v>7.2850600000000001E-2</c:v>
                </c:pt>
                <c:pt idx="7">
                  <c:v>3.0819300000000001E-2</c:v>
                </c:pt>
                <c:pt idx="8">
                  <c:v>0.11142730000000001</c:v>
                </c:pt>
                <c:pt idx="9">
                  <c:v>0.1093731</c:v>
                </c:pt>
                <c:pt idx="10">
                  <c:v>6.4062300000000003E-2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0.87666920000000004</c:v>
                </c:pt>
                <c:pt idx="1">
                  <c:v>0.85561719999999997</c:v>
                </c:pt>
                <c:pt idx="2">
                  <c:v>0.84861839999999999</c:v>
                </c:pt>
                <c:pt idx="3">
                  <c:v>0.76099729999999999</c:v>
                </c:pt>
                <c:pt idx="4">
                  <c:v>0.80839760000000005</c:v>
                </c:pt>
                <c:pt idx="5">
                  <c:v>0.85543020000000003</c:v>
                </c:pt>
                <c:pt idx="6">
                  <c:v>0.81301920000000005</c:v>
                </c:pt>
                <c:pt idx="7">
                  <c:v>0.86514780000000002</c:v>
                </c:pt>
                <c:pt idx="8">
                  <c:v>0.81471300000000002</c:v>
                </c:pt>
                <c:pt idx="9">
                  <c:v>0.76723730000000001</c:v>
                </c:pt>
                <c:pt idx="10">
                  <c:v>0.68822110000000003</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0.13886499999999999</c:v>
                </c:pt>
                <c:pt idx="1">
                  <c:v>9.2225699999999994E-2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9.2393500000000003E-2</c:v>
                </c:pt>
                <c:pt idx="1">
                  <c:v>8.4300200000000006E-2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6.9383799999999995E-2</c:v>
                </c:pt>
                <c:pt idx="1">
                  <c:v>0.1106519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0.90429599999999999</c:v>
                </c:pt>
                <c:pt idx="1">
                  <c:v>0.6893975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0.21807589999999999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0.37713649999999999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0.18479870000000001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8.5088746999999998</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4.2404999999999998E-2</c:v>
                </c:pt>
                <c:pt idx="1">
                  <c:v>6.6730700000000004E-2</c:v>
                </c:pt>
                <c:pt idx="2">
                  <c:v>0.13401660000000001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5.3798400000000003E-2</c:v>
                </c:pt>
                <c:pt idx="1">
                  <c:v>6.7389000000000004E-2</c:v>
                </c:pt>
                <c:pt idx="2">
                  <c:v>0.20265140000000001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3.8536000000000001E-2</c:v>
                </c:pt>
                <c:pt idx="1">
                  <c:v>3.7600099999999997E-2</c:v>
                </c:pt>
                <c:pt idx="2">
                  <c:v>0.17070730000000001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0.87356979999999995</c:v>
                </c:pt>
                <c:pt idx="1">
                  <c:v>0.77853269999999997</c:v>
                </c:pt>
                <c:pt idx="2">
                  <c:v>0.42369560000000001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9.7035800000000005E-2</c:v>
                </c:pt>
                <c:pt idx="1">
                  <c:v>0.1575878</c:v>
                </c:pt>
                <c:pt idx="2">
                  <c:v>0.10785740000000001</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0.15089040000000001</c:v>
                </c:pt>
                <c:pt idx="1">
                  <c:v>0.1002801</c:v>
                </c:pt>
                <c:pt idx="2">
                  <c:v>9.6105800000000005E-2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0.15903010000000001</c:v>
                </c:pt>
                <c:pt idx="1">
                  <c:v>5.6187000000000001E-2</c:v>
                </c:pt>
                <c:pt idx="2">
                  <c:v>9.0895199999999995E-2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0.27615309999999998</c:v>
                </c:pt>
                <c:pt idx="1">
                  <c:v>0.70638210000000001</c:v>
                </c:pt>
                <c:pt idx="2">
                  <c:v>0.5714091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0.1555368</c:v>
                </c:pt>
                <c:pt idx="1">
                  <c:v>0.1039548</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0.1136601</c:v>
                </c:pt>
                <c:pt idx="1">
                  <c:v>0.2299071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0.11490640000000001</c:v>
                </c:pt>
                <c:pt idx="1">
                  <c:v>0.3656105</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0.3669308</c:v>
                </c:pt>
                <c:pt idx="1">
                  <c:v>0.36799510000000002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5.8481999999999999E-2</c:v>
                </c:pt>
                <c:pt idx="1">
                  <c:v>0.1596438</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0.1128176</c:v>
                </c:pt>
                <c:pt idx="1">
                  <c:v>0.12925800000000001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0.127806</c:v>
                </c:pt>
                <c:pt idx="1">
                  <c:v>0.1035378</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0.57093740000000004</c:v>
                </c:pt>
                <c:pt idx="1">
                  <c:v>0.46373930000000002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0.75272729999999999</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0.73314610000000002</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0.72171249999999998</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0.76456869999999999</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0.74025980000000002</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0.79487180000000002</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0.80169970000000002</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0.77981650000000002</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0.80607470000000003</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0.80128200000000005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0.89575289999999996</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0.90303029999999995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0.88643530000000004</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0.90076330000000004</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0.91095890000000002</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0.1439568</c:v>
                </c:pt>
                <c:pt idx="1">
                  <c:v>0.26365620000000001</c:v>
                </c:pt>
                <c:pt idx="2">
                  <c:v>0.13123580000000001</c:v>
                </c:pt>
                <c:pt idx="3">
                  <c:v>0.1395421</c:v>
                </c:pt>
                <c:pt idx="4">
                  <c:v>6.7365999999999995E-2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7.4277700000000002E-2</c:v>
                </c:pt>
                <c:pt idx="1">
                  <c:v>7.6430100000000001E-2</c:v>
                </c:pt>
                <c:pt idx="2">
                  <c:v>6.9787000000000002E-2</c:v>
                </c:pt>
                <c:pt idx="3">
                  <c:v>5.79531E-2</c:v>
                </c:pt>
                <c:pt idx="4">
                  <c:v>7.5291899999999995E-2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6.9075300000000006E-2</c:v>
                </c:pt>
                <c:pt idx="1">
                  <c:v>7.34538E-2</c:v>
                </c:pt>
                <c:pt idx="2">
                  <c:v>9.6241900000000005E-2</c:v>
                </c:pt>
                <c:pt idx="3">
                  <c:v>6.3444E-2</c:v>
                </c:pt>
                <c:pt idx="4">
                  <c:v>6.6323099999999996E-2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0.80806610000000001</c:v>
                </c:pt>
                <c:pt idx="1">
                  <c:v>0.69370719999999997</c:v>
                </c:pt>
                <c:pt idx="2">
                  <c:v>0.74157660000000003</c:v>
                </c:pt>
                <c:pt idx="3">
                  <c:v>0.85800180000000004</c:v>
                </c:pt>
                <c:pt idx="4">
                  <c:v>0.77005369999999995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0.6875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0.69832399999999994</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0.72839500000000001</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0.75518669999999999</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0.75416669999999997</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0.57575759999999998</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0.57317070000000003</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0.56578949999999995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0.57477999999999996</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0.57386360000000003</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0.77814570000000005</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0.76097559999999997</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0.7571059</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0.75882349999999998</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0.73674589999999995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0.75333329999999998</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0.71463410000000005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0.73834200000000005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0.72978310000000002</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0.69188190000000005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0.69863019999999998</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0.77806790000000003</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0.83286910000000003</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0.83511780000000002</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0.81517510000000004</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0.93090910000000004</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0.95798320000000003</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0.93432839999999995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0.92074590000000001</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0.93088559999999998</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0.7573529</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0.76404490000000003</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0.75454549999999998</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0.75058279999999999</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0.74623660000000003</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0.97769519999999999</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0.94871799999999995</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0.95180719999999996</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0.93891400000000003</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0.93171809999999999</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0.83461540000000001</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0.79117649999999995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0.80606060000000002</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0.81578949999999995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0.72748270000000004</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0.9450172</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0.92947100000000005</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0.93800539999999999</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0.9393939</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0.90595009999999998</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3.3813900000000001E-2</c:v>
                </c:pt>
                <c:pt idx="1">
                  <c:v>4.6104399999999997E-2</c:v>
                </c:pt>
                <c:pt idx="2">
                  <c:v>6.89139E-2</c:v>
                </c:pt>
                <c:pt idx="3">
                  <c:v>8.8949100000000003E-2</c:v>
                </c:pt>
                <c:pt idx="4">
                  <c:v>3.1787599999999999E-2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4.7979800000000003E-2</c:v>
                </c:pt>
                <c:pt idx="1">
                  <c:v>6.6203700000000004E-2</c:v>
                </c:pt>
                <c:pt idx="2">
                  <c:v>0.108469</c:v>
                </c:pt>
                <c:pt idx="3">
                  <c:v>7.74397E-2</c:v>
                </c:pt>
                <c:pt idx="4">
                  <c:v>4.1080400000000003E-2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2.45113E-2</c:v>
                </c:pt>
                <c:pt idx="1">
                  <c:v>8.7149400000000002E-2</c:v>
                </c:pt>
                <c:pt idx="2">
                  <c:v>0.11032409999999999</c:v>
                </c:pt>
                <c:pt idx="3">
                  <c:v>7.1695200000000001E-2</c:v>
                </c:pt>
                <c:pt idx="4">
                  <c:v>3.3197600000000001E-2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0.90956420000000004</c:v>
                </c:pt>
                <c:pt idx="1">
                  <c:v>0.80621730000000003</c:v>
                </c:pt>
                <c:pt idx="2">
                  <c:v>0.7447106</c:v>
                </c:pt>
                <c:pt idx="3">
                  <c:v>0.75884510000000005</c:v>
                </c:pt>
                <c:pt idx="4">
                  <c:v>0.93298000000000003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0.80291970000000001</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0.81741569999999997</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0.79178890000000002</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0.81877730000000004</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0.76793250000000002</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0.85234900000000002</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0.85539220000000005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0.83631710000000004</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0.87134500000000004</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0.85948899999999995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0.71804509999999999</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0.66204989999999997</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0.6582633</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0.66968329999999998</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0.65828089999999995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0.53846159999999998</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0.5137931</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0.46178340000000001</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0.74603180000000002</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0.81502889999999995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0.82336180000000003</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0.83221480000000003</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0.83402489999999996</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0.80666669999999996</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0.7758621</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0.75461739999999999</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0.77539060000000004</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0.76779030000000004</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0.82817870000000005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0.79274610000000001</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0.77656670000000005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0.80777100000000002</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0.75968990000000003</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0.70238100000000003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0.67088610000000004</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0.671875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0.72757479999999997</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0.64856230000000004</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0.74666670000000002</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0.70572919999999995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0.73861379999999999</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0.70240290000000005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0.92075470000000004</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0.91176469999999998</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0.9210526</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0.95515689999999998</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0.89529910000000001</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0.1600695</c:v>
                </c:pt>
                <c:pt idx="1">
                  <c:v>0.1030775</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0.10463989999999999</c:v>
                </c:pt>
                <c:pt idx="1">
                  <c:v>9.7341499999999997E-2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0.106895</c:v>
                </c:pt>
                <c:pt idx="1">
                  <c:v>0.1622576</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0.77662900000000001</c:v>
                </c:pt>
                <c:pt idx="1">
                  <c:v>0.58040029999999998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0.9802632</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0.98235289999999997</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0.98564589999999996</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0.97435899999999998</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0.89285709999999996</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0.86538459999999995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0.95402299999999995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0.89836070000000001</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0.62406019999999995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0.5947713</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0.62962960000000001</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0.56172840000000002</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0.57865169999999999</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0.68840579999999996</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0.75163400000000002</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0.68794330000000004</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0.69277109999999997</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0.71428570000000002</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0.70370370000000004</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0.67973859999999997</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0.66911759999999998</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0.7030303</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0.75916229999999996</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0.60162599999999999</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0.64615389999999995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0.6504065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0.65789470000000005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0.75308640000000004</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0.74825169999999996</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0.80503139999999995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0.68055560000000004</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0.77710840000000003</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0.73157890000000003</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0.88764050000000005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0.87692309999999996</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0.92261899999999997</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0.90987119999999999</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0.7265625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0.70857139999999996</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0.71976399999999996</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0.74890829999999997</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0.67377399999999998</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0.90298509999999998</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0.87261149999999998</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0.86330929999999995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0.87116559999999998</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0.90760870000000005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0.1241809</c:v>
                </c:pt>
                <c:pt idx="1">
                  <c:v>0.13584930000000001</c:v>
                </c:pt>
                <c:pt idx="2">
                  <c:v>9.6645999999999996E-2</c:v>
                </c:pt>
                <c:pt idx="3">
                  <c:v>5.6847599999999998E-2</c:v>
                </c:pt>
                <c:pt idx="4">
                  <c:v>7.4236099999999999E-2</c:v>
                </c:pt>
                <c:pt idx="5">
                  <c:v>0.1349909</c:v>
                </c:pt>
                <c:pt idx="6">
                  <c:v>9.6441700000000005E-2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0.1180041</c:v>
                </c:pt>
                <c:pt idx="1">
                  <c:v>0.13812179999999999</c:v>
                </c:pt>
                <c:pt idx="2">
                  <c:v>0.12756680000000001</c:v>
                </c:pt>
                <c:pt idx="3">
                  <c:v>0.1283038</c:v>
                </c:pt>
                <c:pt idx="4">
                  <c:v>0.13923669999999999</c:v>
                </c:pt>
                <c:pt idx="5">
                  <c:v>0.1086047</c:v>
                </c:pt>
                <c:pt idx="6">
                  <c:v>9.3640600000000004E-2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0.16203790000000001</c:v>
                </c:pt>
                <c:pt idx="1">
                  <c:v>0.1134333</c:v>
                </c:pt>
                <c:pt idx="2">
                  <c:v>0.116061</c:v>
                </c:pt>
                <c:pt idx="3">
                  <c:v>0.1027415</c:v>
                </c:pt>
                <c:pt idx="4">
                  <c:v>0.21656600000000001</c:v>
                </c:pt>
                <c:pt idx="5">
                  <c:v>0.10111249999999999</c:v>
                </c:pt>
                <c:pt idx="6">
                  <c:v>7.7671599999999993E-2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0.73072709999999996</c:v>
                </c:pt>
                <c:pt idx="1">
                  <c:v>0.7505522</c:v>
                </c:pt>
                <c:pt idx="2">
                  <c:v>0.75456089999999998</c:v>
                </c:pt>
                <c:pt idx="3">
                  <c:v>0.70588550000000005</c:v>
                </c:pt>
                <c:pt idx="4">
                  <c:v>0.58072690000000005</c:v>
                </c:pt>
                <c:pt idx="5">
                  <c:v>0.82769510000000002</c:v>
                </c:pt>
                <c:pt idx="6">
                  <c:v>0.84385239999999995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0.83687940000000005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0.86956520000000004</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0.78169010000000005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0.83636359999999998</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0.84293189999999996</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0.84677420000000003</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0.88095239999999997</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0.77443609999999996</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0.80821920000000003</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0.83040930000000002</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0.88690480000000005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0.88209610000000005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0.85537189999999996</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0.8387097</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0.82142859999999995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0.68627450000000001</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0.86075950000000001</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0.80459769999999997</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0.78749999999999998</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0.73809519999999995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0.81052630000000003</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0.77570090000000003</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0.8984375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0.88288290000000003</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0.91269840000000002</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0.94339620000000002</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0.84713380000000005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0.88636360000000003</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0.87665199999999999</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0.86222220000000005</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0.8828125</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0.8556338</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0.82817870000000005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0.72098770000000001</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0.60382519999999995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0.65173110000000001</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0.67680609999999997</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0.73076920000000001</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0.78481009999999995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0.76404490000000003</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0.74390239999999996</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0.77173910000000001</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0.8301887</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5.9997599999999998E-2</c:v>
                </c:pt>
                <c:pt idx="1">
                  <c:v>6.4685999999999994E-2</c:v>
                </c:pt>
                <c:pt idx="2">
                  <c:v>0.27311269999999999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4.8062500000000001E-2</c:v>
                </c:pt>
                <c:pt idx="1">
                  <c:v>8.9274099999999995E-2</c:v>
                </c:pt>
                <c:pt idx="2">
                  <c:v>0.14349770000000001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5.2123500000000003E-2</c:v>
                </c:pt>
                <c:pt idx="1">
                  <c:v>8.1673899999999994E-2</c:v>
                </c:pt>
                <c:pt idx="2">
                  <c:v>0.1198862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0.90000740000000001</c:v>
                </c:pt>
                <c:pt idx="1">
                  <c:v>0.71262709999999996</c:v>
                </c:pt>
                <c:pt idx="2">
                  <c:v>0.65854040000000003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0.86614170000000001</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0.87341769999999996</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0.86274510000000004</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0.81938330000000004</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0.84584979999999999</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0.81205669999999996</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0.53877549999999996</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0.56578949999999995</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0.51495020000000002</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0.51288659999999997</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0.46867750000000002</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0.59363960000000005</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0.58379890000000001</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0.57971010000000001</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0.6119734</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0.57851240000000004</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0.82936509999999997</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0.8609272</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0.84797299999999998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0.84450400000000003</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0.80569950000000001</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0.70629370000000002</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0.69359329999999997</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0.68023259999999997</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0.68707479999999999</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0.64754100000000003</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0.79180890000000004</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0.765625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0.72328760000000003</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0.74315790000000004</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0.71011670000000005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0.36577179999999998</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0.36636639999999998</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0.51948050000000001</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0.46451609999999999</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0.4043716</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0.47272730000000002</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0.4560669</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0.1750679</c:v>
                </c:pt>
                <c:pt idx="1">
                  <c:v>9.6301499999999998E-2</c:v>
                </c:pt>
                <c:pt idx="2">
                  <c:v>4.6429199999999997E-2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8.1903400000000001E-2</c:v>
                </c:pt>
                <c:pt idx="1">
                  <c:v>5.3957100000000001E-2</c:v>
                </c:pt>
                <c:pt idx="2">
                  <c:v>2.5171800000000001E-2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7.5146199999999996E-2</c:v>
                </c:pt>
                <c:pt idx="1">
                  <c:v>3.4601600000000003E-2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0.66477439999999999</c:v>
                </c:pt>
                <c:pt idx="1">
                  <c:v>0.90148269999999997</c:v>
                </c:pt>
                <c:pt idx="2">
                  <c:v>0.97603050000000002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0.57009350000000003</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0.54794520000000002</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0.59550559999999997</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0.59943979999999997</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0.56000000000000005</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0.86333329999999997</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0.83582089999999998</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0.82804230000000001</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0.84231540000000005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0.78066919999999995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0.89930560000000004</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0.87272729999999998</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0.88825209999999999</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0.89004150000000004</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0.56140350000000006</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0.57499999999999996</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0.55932210000000004</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0.60613810000000001</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0.55609759999999997</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0.78709680000000004</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0.76433119999999999</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0.76774189999999998</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0.79126209999999997</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0.6983471</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0.36904759999999998</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0.25675680000000001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0.27906979999999998</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0.29411769999999998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0.27516780000000002</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8.7525425000000006</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8.7072535000000002</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8.6702414000000001</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8.7530861000000009</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8.4580154000000007</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0.35031849999999998</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0.44725740000000003</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0.38493719999999998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0.4250871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0.43003409999999997</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3.5095599999999998E-2</c:v>
                </c:pt>
                <c:pt idx="1">
                  <c:v>4.1166500000000002E-2</c:v>
                </c:pt>
                <c:pt idx="2">
                  <c:v>5.0815600000000002E-2</c:v>
                </c:pt>
                <c:pt idx="3">
                  <c:v>0.12531909999999999</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6.50617E-2</c:v>
                </c:pt>
                <c:pt idx="1">
                  <c:v>6.8075999999999998E-2</c:v>
                </c:pt>
                <c:pt idx="2">
                  <c:v>6.6954700000000006E-2</c:v>
                </c:pt>
                <c:pt idx="3">
                  <c:v>0.10921640000000001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8.0215700000000001E-2</c:v>
                </c:pt>
                <c:pt idx="1">
                  <c:v>0.1312972</c:v>
                </c:pt>
                <c:pt idx="2">
                  <c:v>4.6569899999999997E-2</c:v>
                </c:pt>
                <c:pt idx="3">
                  <c:v>0.15284700000000001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0.77370649999999996</c:v>
                </c:pt>
                <c:pt idx="1">
                  <c:v>0.77692510000000004</c:v>
                </c:pt>
                <c:pt idx="2">
                  <c:v>0.84437850000000003</c:v>
                </c:pt>
                <c:pt idx="3">
                  <c:v>0.46634209999999998</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8.0560900000000005E-2</c:v>
                </c:pt>
                <c:pt idx="1">
                  <c:v>0.15052019999999999</c:v>
                </c:pt>
                <c:pt idx="2">
                  <c:v>0.1307606</c:v>
                </c:pt>
                <c:pt idx="3">
                  <c:v>5.2516199999999999E-2</c:v>
                </c:pt>
                <c:pt idx="4">
                  <c:v>0.1645083</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7.57829E-2</c:v>
                </c:pt>
                <c:pt idx="1">
                  <c:v>0.1023555</c:v>
                </c:pt>
                <c:pt idx="2">
                  <c:v>7.0674100000000004E-2</c:v>
                </c:pt>
                <c:pt idx="3">
                  <c:v>9.0784900000000002E-2</c:v>
                </c:pt>
                <c:pt idx="4">
                  <c:v>0.1015746</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4.7627000000000003E-2</c:v>
                </c:pt>
                <c:pt idx="1">
                  <c:v>8.3863699999999999E-2</c:v>
                </c:pt>
                <c:pt idx="2">
                  <c:v>5.1180299999999998E-2</c:v>
                </c:pt>
                <c:pt idx="3">
                  <c:v>0.22099650000000001</c:v>
                </c:pt>
                <c:pt idx="4">
                  <c:v>7.9514500000000002E-2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0.71577210000000002</c:v>
                </c:pt>
                <c:pt idx="1">
                  <c:v>0.65389240000000004</c:v>
                </c:pt>
                <c:pt idx="2">
                  <c:v>0.81544249999999996</c:v>
                </c:pt>
                <c:pt idx="3">
                  <c:v>0.58001720000000001</c:v>
                </c:pt>
                <c:pt idx="4">
                  <c:v>0.47492790000000001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Barking, Havering and Redbridge University Hospitals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553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1,407</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39</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963514223"/>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1,407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553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203058488"/>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477203507"/>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4058548392"/>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386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553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0970700"/>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5150121"/>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9077315"/>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2327246"/>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8670222"/>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5847719"/>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5225178"/>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9108957"/>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7936527"/>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90753543"/>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1433959"/>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72959192"/>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4683456"/>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8932270"/>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9382230"/>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0374298"/>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578526853"/>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523603971"/>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877426802"/>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4043739273"/>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615052729"/>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888732232"/>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147307249"/>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910425907"/>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432350837"/>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761144933"/>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726925784"/>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768153469"/>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066985828"/>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964226656"/>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434104896"/>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619992207"/>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947767400"/>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530212401"/>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4250123474"/>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890614383"/>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748590544"/>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549311410"/>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831419129"/>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508784567"/>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324798696"/>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370988762"/>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642772297"/>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946259830"/>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150554608"/>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006406967"/>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217813134"/>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000861645"/>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633253512"/>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4014601937"/>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239340666"/>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4243537216"/>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729848569"/>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039844785"/>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67125158"/>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107527091"/>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4221549298"/>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924856120"/>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744253942"/>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6635150"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Barking, Havering and Redbridge University Hospitals NHS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531698485"/>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166887789"/>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819700583"/>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070246133"/>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2339449" y="622300"/>
            <a:ext cx="4939174"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Barking, Havering and Redbridge University Hospitals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303283933"/>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809615000"/>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470031352"/>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578894257"/>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4097373647"/>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603465145"/>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325948443"/>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186812514"/>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229628086"/>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648728720"/>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629899671"/>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06666195"/>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396479558"/>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602437363"/>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082801965"/>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4044532266"/>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230357367"/>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159458056"/>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553851721"/>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536103313"/>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67778779"/>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584750463"/>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89279809"/>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896490027"/>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651363877"/>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046237883"/>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594772992"/>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437355831"/>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991849470"/>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Q03. Referral for diagnosis was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Q06. Diagnostic test staff appeared to completely have all the information they needed about the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Q13. Patient was definitely told sensitively that they had cancer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Q14. Cancer diagnosis explained in a way the patient could completely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Q16. Patient was told they could go back later for more information about their diagnosis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Q20. Treatment options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Q23. Patient could get further advice from a different healthcare professional before making decisions about their treatment options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Q25. A member of their care team helped the patient create a care plan to address any needs or concerns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14537120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76835726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06200046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26693081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Q51. Patient definitely received the help or support needed from their GP practice since their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28484734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05975605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366471633"/>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731911313"/>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064953153"/>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4101299349"/>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342507744"/>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402880059"/>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818723446"/>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397026204"/>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175866499"/>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609001096"/>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4194653588"/>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837450497"/>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233879968"/>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460886044"/>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14775832"/>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373809839"/>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428919479"/>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334033167"/>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2718773"/>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4159531218"/>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958412762"/>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4069327532"/>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7757881"/>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033988604"/>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391452268"/>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199976657"/>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537195057"/>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453086795"/>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702742517"/>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723869846"/>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473095067"/>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4286881308"/>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997662327"/>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4289089112"/>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507304200"/>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644095072"/>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694425581"/>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694905650"/>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13%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5189283"/>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3141015"/>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5486658"/>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1221598"/>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6775032"/>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4000360"/>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61583107"/>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b="1" noProof="0">
                          <a:solidFill>
                            <a:schemeClr val="tx1"/>
                          </a:solidFill>
                          <a:latin typeface="Arial" panose="020B0604020202020204" pitchFamily="34" charset="0"/>
                          <a:cs typeface="Arial" panose="020B0604020202020204" pitchFamily="34" charset="0"/>
                        </a:rPr>
                        <a:t>△</a:t>
                      </a: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7298643"/>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7947643"/>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4257835362"/>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63471204"/>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5122277"/>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1979572"/>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5862650"/>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95598813"/>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87695926"/>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82492106"/>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49604110"/>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0047733"/>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811037"/>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88112981"/>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5848636"/>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3870885"/>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85993881"/>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44972827"/>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5905015"/>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54208857"/>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4402483"/>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2469147"/>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565207"/>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60471086"/>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8482036"/>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88910484"/>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4135146"/>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83101264"/>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70714941"/>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62052202"/>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3215246"/>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05083657"/>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2223014"/>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92958520"/>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9422166"/>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31919153"/>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2533119"/>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77630751"/>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8488133"/>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0900656"/>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0807260"/>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3431733"/>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1430167"/>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72602223"/>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8527725"/>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0657004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74517562"/>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07051100"/>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3961283"/>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43356441"/>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6481106"/>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64105624"/>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30620438"/>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9858052"/>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7468345"/>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9620710"/>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2277056"/>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6924089"/>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3088496"/>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36925727"/>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7663001"/>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8713531"/>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9424716"/>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5322824"/>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91274657"/>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67365392"/>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7704398"/>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7187594"/>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763833"/>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64824961"/>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3904081"/>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4376093"/>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8196846"/>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03166682"/>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9944869"/>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3321770"/>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0872585"/>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5633263"/>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165278"/>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6998911"/>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5752692"/>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3626180"/>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1259033"/>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73009654"/>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88409608"/>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5590551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5810023"/>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3382740"/>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0085488"/>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51339707"/>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8905108"/>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37509713"/>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8658904"/>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5665559"/>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50568648"/>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6901901"/>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6810478"/>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4135975"/>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1952460"/>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48258736"/>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0960634"/>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5212472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17601486"/>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42899248"/>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20812344"/>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2396166"/>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5630302"/>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0657123"/>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2803988"/>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5999500"/>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95811249"/>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80403659"/>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20183026"/>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641678"/>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9765870"/>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2339449" y="622300"/>
            <a:ext cx="4939174" cy="276999"/>
          </a:xfrm>
          <a:prstGeom prst="rect">
            <a:avLst/>
          </a:prstGeom>
          <a:noFill/>
        </p:spPr>
        <p:txBody>
          <a:bodyPr wrap="none" rtlCol="0">
            <a:spAutoFit/>
          </a:bodyPr>
          <a:lstStyle/>
          <a:p>
            <a:pPr algn="r"/>
            <a:r>
              <a:rPr lang="en-GB" sz="1200" b="1" noProof="0">
                <a:solidFill>
                  <a:srgbClr val="336E9F"/>
                </a:solidFill>
                <a:latin typeface="Arial"/>
                <a:cs typeface="Arial"/>
              </a:rPr>
              <a:t>Barking, Havering and Redbridge University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26572</Words>
  <Application>Microsoft Office PowerPoint</Application>
  <PresentationFormat>Custom</PresentationFormat>
  <Paragraphs>6606</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2026-06-26T16:08:15Z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