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5.0395200000000001E-2</c:v>
                </c:pt>
                <c:pt idx="1">
                  <c:v>5.1104700000000003E-2</c:v>
                </c:pt>
                <c:pt idx="2">
                  <c:v>4.7728199999999998E-2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7.1380899999999997E-2</c:v>
                </c:pt>
                <c:pt idx="1">
                  <c:v>0.1066154</c:v>
                </c:pt>
                <c:pt idx="2">
                  <c:v>4.9108600000000002E-2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5.0547000000000002E-2</c:v>
                </c:pt>
                <c:pt idx="1">
                  <c:v>5.6062300000000002E-2</c:v>
                </c:pt>
                <c:pt idx="2">
                  <c:v>1.9098299999999999E-2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0.87384819999999996</c:v>
                </c:pt>
                <c:pt idx="1">
                  <c:v>0.78256780000000004</c:v>
                </c:pt>
                <c:pt idx="2">
                  <c:v>0.95610850000000003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1.5173600000000001E-2</c:v>
                </c:pt>
                <c:pt idx="1">
                  <c:v>9.6248100000000003E-2</c:v>
                </c:pt>
                <c:pt idx="2">
                  <c:v>0.306506</c:v>
                </c:pt>
                <c:pt idx="3">
                  <c:v>1.9394499999999999E-2</c:v>
                </c:pt>
                <c:pt idx="4">
                  <c:v>0.10256560000000001</c:v>
                </c:pt>
                <c:pt idx="5">
                  <c:v>6.2402399999999997E-2</c:v>
                </c:pt>
                <c:pt idx="6">
                  <c:v>3.11232E-2</c:v>
                </c:pt>
                <c:pt idx="7">
                  <c:v>0.1865831</c:v>
                </c:pt>
                <c:pt idx="8">
                  <c:v>7.2658899999999998E-2</c:v>
                </c:pt>
                <c:pt idx="9">
                  <c:v>0.12265669999999999</c:v>
                </c:pt>
                <c:pt idx="10">
                  <c:v>0.1044337</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9.5474600000000007E-2</c:v>
                </c:pt>
                <c:pt idx="1">
                  <c:v>0.1171194</c:v>
                </c:pt>
                <c:pt idx="2">
                  <c:v>0.1273012</c:v>
                </c:pt>
                <c:pt idx="3">
                  <c:v>0.19135830000000001</c:v>
                </c:pt>
                <c:pt idx="4">
                  <c:v>0.18358430000000001</c:v>
                </c:pt>
                <c:pt idx="5">
                  <c:v>0.1089615</c:v>
                </c:pt>
                <c:pt idx="6">
                  <c:v>0.1272443</c:v>
                </c:pt>
                <c:pt idx="7">
                  <c:v>0.14467959999999999</c:v>
                </c:pt>
                <c:pt idx="8">
                  <c:v>0.20415520000000001</c:v>
                </c:pt>
                <c:pt idx="9">
                  <c:v>0.19574</c:v>
                </c:pt>
                <c:pt idx="10">
                  <c:v>0.18703359999999999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5.0255399999999999E-2</c:v>
                </c:pt>
                <c:pt idx="1">
                  <c:v>3.3779000000000003E-2</c:v>
                </c:pt>
                <c:pt idx="2">
                  <c:v>2.24835E-2</c:v>
                </c:pt>
                <c:pt idx="3">
                  <c:v>0.119994</c:v>
                </c:pt>
                <c:pt idx="4">
                  <c:v>7.3680200000000001E-2</c:v>
                </c:pt>
                <c:pt idx="5">
                  <c:v>3.7425800000000002E-2</c:v>
                </c:pt>
                <c:pt idx="6">
                  <c:v>5.4216100000000003E-2</c:v>
                </c:pt>
                <c:pt idx="7">
                  <c:v>1.5781099999999999E-2</c:v>
                </c:pt>
                <c:pt idx="8">
                  <c:v>9.1706999999999997E-2</c:v>
                </c:pt>
                <c:pt idx="9">
                  <c:v>9.3189599999999997E-2</c:v>
                </c:pt>
                <c:pt idx="10">
                  <c:v>5.9983099999999998E-2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0.87052030000000002</c:v>
                </c:pt>
                <c:pt idx="1">
                  <c:v>0.81410970000000005</c:v>
                </c:pt>
                <c:pt idx="2">
                  <c:v>0.85080990000000001</c:v>
                </c:pt>
                <c:pt idx="3">
                  <c:v>0.68186069999999999</c:v>
                </c:pt>
                <c:pt idx="4">
                  <c:v>0.86180590000000001</c:v>
                </c:pt>
                <c:pt idx="5">
                  <c:v>0.83388450000000003</c:v>
                </c:pt>
                <c:pt idx="6">
                  <c:v>0.7672523</c:v>
                </c:pt>
                <c:pt idx="7">
                  <c:v>0.80625939999999996</c:v>
                </c:pt>
                <c:pt idx="8">
                  <c:v>0.74108790000000002</c:v>
                </c:pt>
                <c:pt idx="9">
                  <c:v>0.77965629999999997</c:v>
                </c:pt>
                <c:pt idx="10">
                  <c:v>0.88234809999999997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0.1162787</c:v>
                </c:pt>
                <c:pt idx="1">
                  <c:v>8.3862300000000001E-2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0.1375661</c:v>
                </c:pt>
                <c:pt idx="1">
                  <c:v>0.1010269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4.6797600000000002E-2</c:v>
                </c:pt>
                <c:pt idx="1">
                  <c:v>0.10228859999999999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0.79317179999999998</c:v>
                </c:pt>
                <c:pt idx="1">
                  <c:v>0.74534049999999996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0.19734470000000001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0.4185989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0.16406750000000001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8.8573970000000006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3.5784799999999999E-2</c:v>
                </c:pt>
                <c:pt idx="1">
                  <c:v>6.0148300000000002E-2</c:v>
                </c:pt>
                <c:pt idx="2">
                  <c:v>0.1268135</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6.7038799999999996E-2</c:v>
                </c:pt>
                <c:pt idx="1">
                  <c:v>8.0553899999999998E-2</c:v>
                </c:pt>
                <c:pt idx="2">
                  <c:v>0.21705759999999999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3.1915800000000001E-2</c:v>
                </c:pt>
                <c:pt idx="1">
                  <c:v>3.1017599999999999E-2</c:v>
                </c:pt>
                <c:pt idx="2">
                  <c:v>0.16350419999999999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0.89777130000000005</c:v>
                </c:pt>
                <c:pt idx="1">
                  <c:v>0.89542319999999997</c:v>
                </c:pt>
                <c:pt idx="2">
                  <c:v>0.41088619999999998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5.1557600000000002E-2</c:v>
                </c:pt>
                <c:pt idx="1">
                  <c:v>0.14227210000000001</c:v>
                </c:pt>
                <c:pt idx="2">
                  <c:v>9.6496299999999993E-2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0.2418469</c:v>
                </c:pt>
                <c:pt idx="1">
                  <c:v>0.13091159999999999</c:v>
                </c:pt>
                <c:pt idx="2">
                  <c:v>0.1188279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0.11355179999999999</c:v>
                </c:pt>
                <c:pt idx="1">
                  <c:v>4.0871299999999999E-2</c:v>
                </c:pt>
                <c:pt idx="2">
                  <c:v>7.9534199999999999E-2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0.23928469999999999</c:v>
                </c:pt>
                <c:pt idx="1">
                  <c:v>0.72935300000000003</c:v>
                </c:pt>
                <c:pt idx="2">
                  <c:v>0.5787793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0.13849139999999999</c:v>
                </c:pt>
                <c:pt idx="1">
                  <c:v>9.5358999999999999E-2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0.1477511</c:v>
                </c:pt>
                <c:pt idx="1">
                  <c:v>0.2470986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9.7860900000000001E-2</c:v>
                </c:pt>
                <c:pt idx="1">
                  <c:v>0.35701470000000002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0.45645140000000001</c:v>
                </c:pt>
                <c:pt idx="1">
                  <c:v>0.45405849999999998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4.4227900000000001E-2</c:v>
                </c:pt>
                <c:pt idx="1">
                  <c:v>0.1301197</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0.1413258</c:v>
                </c:pt>
                <c:pt idx="1">
                  <c:v>0.1883061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0.1135519</c:v>
                </c:pt>
                <c:pt idx="1">
                  <c:v>7.4013700000000002E-2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0.56229680000000004</c:v>
                </c:pt>
                <c:pt idx="1">
                  <c:v>0.48417100000000002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0.81976740000000003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0.74090909999999999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0.80496449999999997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0.82795700000000005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0.81714279999999995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0.78703699999999999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0.81720429999999999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0.82783879999999999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0.88343559999999999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0.9207921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0.91970799999999997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0.89887640000000002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0.1356108</c:v>
                </c:pt>
                <c:pt idx="1">
                  <c:v>0.2543262</c:v>
                </c:pt>
                <c:pt idx="2">
                  <c:v>0.12180530000000001</c:v>
                </c:pt>
                <c:pt idx="3">
                  <c:v>0.13156799999999999</c:v>
                </c:pt>
                <c:pt idx="4">
                  <c:v>5.9223499999999998E-2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9.0969599999999998E-2</c:v>
                </c:pt>
                <c:pt idx="1">
                  <c:v>9.5090099999999997E-2</c:v>
                </c:pt>
                <c:pt idx="2">
                  <c:v>8.8647900000000002E-2</c:v>
                </c:pt>
                <c:pt idx="3">
                  <c:v>7.3901300000000003E-2</c:v>
                </c:pt>
                <c:pt idx="4">
                  <c:v>9.1576900000000003E-2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6.07293E-2</c:v>
                </c:pt>
                <c:pt idx="1">
                  <c:v>6.4123799999999995E-2</c:v>
                </c:pt>
                <c:pt idx="2">
                  <c:v>8.68115E-2</c:v>
                </c:pt>
                <c:pt idx="3">
                  <c:v>5.5469900000000003E-2</c:v>
                </c:pt>
                <c:pt idx="4">
                  <c:v>5.8180599999999999E-2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0.80049099999999995</c:v>
                </c:pt>
                <c:pt idx="1">
                  <c:v>0.74104639999999999</c:v>
                </c:pt>
                <c:pt idx="2">
                  <c:v>0.76777930000000005</c:v>
                </c:pt>
                <c:pt idx="3">
                  <c:v>0.83858250000000001</c:v>
                </c:pt>
                <c:pt idx="4">
                  <c:v>0.80440250000000002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0.79807689999999998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0.85344830000000005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0.80147060000000003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0.74637679999999995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0.64925370000000004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0.65605100000000005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0.66968329999999998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0.66222219999999998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0.73039220000000005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0.76589600000000002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0.76401180000000002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0.74427480000000001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0.74063400000000001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0.73372780000000004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0.67195769999999999</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0.80816330000000003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0.78481009999999995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0.79354840000000004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0.90857140000000003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0.95890410000000004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0.95138889999999998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0.93548390000000003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0.75568179999999996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0.77625569999999999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0.77894739999999996</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0.78928569999999998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0.95679009999999998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0.9911894</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0.96071430000000002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0.95488720000000005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0.8301887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0.80180180000000001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0.78494629999999999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0.7734375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0.88421050000000001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0.90733589999999997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0.91793309999999995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0.86687309999999995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2.70776E-2</c:v>
                </c:pt>
                <c:pt idx="1">
                  <c:v>3.5865800000000003E-2</c:v>
                </c:pt>
                <c:pt idx="2">
                  <c:v>6.0901499999999997E-2</c:v>
                </c:pt>
                <c:pt idx="3">
                  <c:v>7.8592400000000007E-2</c:v>
                </c:pt>
                <c:pt idx="4">
                  <c:v>2.5867600000000001E-2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6.1452600000000003E-2</c:v>
                </c:pt>
                <c:pt idx="1">
                  <c:v>8.6680999999999994E-2</c:v>
                </c:pt>
                <c:pt idx="2">
                  <c:v>0.1244939</c:v>
                </c:pt>
                <c:pt idx="3">
                  <c:v>9.8153099999999993E-2</c:v>
                </c:pt>
                <c:pt idx="4">
                  <c:v>5.2920399999999999E-2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1.77749E-2</c:v>
                </c:pt>
                <c:pt idx="1">
                  <c:v>7.6910699999999999E-2</c:v>
                </c:pt>
                <c:pt idx="2">
                  <c:v>0.1023116</c:v>
                </c:pt>
                <c:pt idx="3">
                  <c:v>6.1338499999999997E-2</c:v>
                </c:pt>
                <c:pt idx="4">
                  <c:v>2.7277599999999999E-2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0.89839139999999995</c:v>
                </c:pt>
                <c:pt idx="1">
                  <c:v>0.82224850000000005</c:v>
                </c:pt>
                <c:pt idx="2">
                  <c:v>0.8237989</c:v>
                </c:pt>
                <c:pt idx="3">
                  <c:v>0.79368039999999995</c:v>
                </c:pt>
                <c:pt idx="4">
                  <c:v>0.93485569999999996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0.76836159999999998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0.78222219999999998</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0.82006920000000005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0.80350880000000002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0.80612240000000002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0.87169810000000003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0.85549129999999995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0.83679530000000002</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0.70114940000000003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0.69547329999999996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0.66211609999999999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0.6761566</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0.46540880000000001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0.47513810000000001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0.50292400000000004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0.79503109999999999</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0.82251079999999999</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0.83566430000000003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0.76410259999999997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0.7633588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0.81176470000000001</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0.73795180000000005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0.76470590000000005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0.81512609999999996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0.80062310000000003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0.75235110000000005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0.50666670000000003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0.61417319999999997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0.60416669999999995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0.73267329999999997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0.73962269999999997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0.75811209999999996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0.73493980000000003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0.85333340000000002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0.87203790000000003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0.87762240000000002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0.87084870000000003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0.14339199999999999</c:v>
                </c:pt>
                <c:pt idx="1">
                  <c:v>9.0871999999999994E-2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0.13799500000000001</c:v>
                </c:pt>
                <c:pt idx="1">
                  <c:v>0.1217525</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9.0217500000000006E-2</c:v>
                </c:pt>
                <c:pt idx="1">
                  <c:v>0.15005209999999999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0.75044219999999995</c:v>
                </c:pt>
                <c:pt idx="1">
                  <c:v>0.65739060000000005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0.99074070000000003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0.97887329999999995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0.98387100000000005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0.90526320000000005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0.94776119999999997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0.93641620000000003</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0.56363640000000004</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0.65625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0.57272730000000005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0.53846159999999998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0.7719298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0.70940170000000002</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0.5964912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0.63793100000000003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0.59756100000000001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0.57142859999999995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0.63953490000000002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0.63207550000000001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0.71875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0.7457627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0.77450980000000003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0.73109250000000003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0.84375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0.87755099999999997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0.85906039999999995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0.75280899999999995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0.758772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0.73825499999999999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0.7466216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0.94545449999999998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0.89898990000000001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0.79518069999999996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9.4446000000000002E-2</c:v>
                </c:pt>
                <c:pt idx="1">
                  <c:v>9.5034900000000005E-2</c:v>
                </c:pt>
                <c:pt idx="2">
                  <c:v>6.3083500000000001E-2</c:v>
                </c:pt>
                <c:pt idx="3">
                  <c:v>2.5961000000000001E-2</c:v>
                </c:pt>
                <c:pt idx="4">
                  <c:v>3.8685799999999999E-2</c:v>
                </c:pt>
                <c:pt idx="5">
                  <c:v>0.1050204</c:v>
                </c:pt>
                <c:pt idx="6">
                  <c:v>7.2661000000000003E-2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0.17747379999999999</c:v>
                </c:pt>
                <c:pt idx="1">
                  <c:v>0.21975049999999999</c:v>
                </c:pt>
                <c:pt idx="2">
                  <c:v>0.1946917</c:v>
                </c:pt>
                <c:pt idx="3">
                  <c:v>0.19007689999999999</c:v>
                </c:pt>
                <c:pt idx="4">
                  <c:v>0.2103373</c:v>
                </c:pt>
                <c:pt idx="5">
                  <c:v>0.16854559999999999</c:v>
                </c:pt>
                <c:pt idx="6">
                  <c:v>0.1412021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0.132303</c:v>
                </c:pt>
                <c:pt idx="1">
                  <c:v>7.2619000000000003E-2</c:v>
                </c:pt>
                <c:pt idx="2">
                  <c:v>8.2498500000000002E-2</c:v>
                </c:pt>
                <c:pt idx="3">
                  <c:v>7.1854899999999999E-2</c:v>
                </c:pt>
                <c:pt idx="4">
                  <c:v>0.1810157</c:v>
                </c:pt>
                <c:pt idx="5">
                  <c:v>7.1141999999999997E-2</c:v>
                </c:pt>
                <c:pt idx="6">
                  <c:v>5.3890800000000003E-2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0.75950090000000003</c:v>
                </c:pt>
                <c:pt idx="1">
                  <c:v>0.72116720000000001</c:v>
                </c:pt>
                <c:pt idx="2">
                  <c:v>0.60231219999999996</c:v>
                </c:pt>
                <c:pt idx="3">
                  <c:v>0.66490590000000005</c:v>
                </c:pt>
                <c:pt idx="4">
                  <c:v>0.54049159999999996</c:v>
                </c:pt>
                <c:pt idx="5">
                  <c:v>0.71448750000000005</c:v>
                </c:pt>
                <c:pt idx="6">
                  <c:v>0.82102459999999999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0.87931040000000005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0.88983049999999997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0.76470590000000005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0.84523809999999999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0.81443299999999996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0.71830989999999995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0.84397160000000004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0.82191780000000003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0.62962960000000001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0.84090909999999996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0.82142859999999995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0.8947368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0.70833330000000005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0.76923079999999999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0.6619718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0.93877549999999998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0.91111109999999995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0.8041237</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0.84375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0.73684210000000006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0.85344830000000005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0.80281690000000006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0.80851070000000003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0.88421050000000001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0.90118580000000004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0.87573959999999995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0.85365860000000005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0.73214290000000004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0.77419349999999998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0.6734694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0.74603180000000002</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0.72463770000000005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5.2448599999999998E-2</c:v>
                </c:pt>
                <c:pt idx="1">
                  <c:v>5.6450300000000002E-2</c:v>
                </c:pt>
                <c:pt idx="2">
                  <c:v>0.25467339999999999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6.3160400000000005E-2</c:v>
                </c:pt>
                <c:pt idx="1">
                  <c:v>0.1057456</c:v>
                </c:pt>
                <c:pt idx="2">
                  <c:v>0.18037629999999999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4.4574500000000003E-2</c:v>
                </c:pt>
                <c:pt idx="1">
                  <c:v>7.3438100000000006E-2</c:v>
                </c:pt>
                <c:pt idx="2">
                  <c:v>0.10144690000000001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0.87431919999999996</c:v>
                </c:pt>
                <c:pt idx="1">
                  <c:v>0.73839750000000004</c:v>
                </c:pt>
                <c:pt idx="2">
                  <c:v>0.59738069999999999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0.84090909999999996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0.73913039999999997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0.76724139999999996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0.77304969999999995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0.75886520000000002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0.51094890000000004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0.44919789999999998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0.51405619999999996</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0.46031749999999999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0.57058819999999999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0.50212760000000001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0.55704699999999996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0.51567940000000001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0.81746030000000003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0.8823529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0.81048390000000003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0.82113820000000004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0.61309519999999995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0.62711859999999997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0.63934429999999998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0.63422820000000002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0.67039110000000002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0.65983610000000004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0.69969040000000005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0.69480520000000001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0.41111110000000001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0.459893</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0.42857139999999999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0.43209880000000001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0.40163929999999998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0.48181819999999997</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0.16322439999999999</c:v>
                </c:pt>
                <c:pt idx="1">
                  <c:v>8.6488599999999999E-2</c:v>
                </c:pt>
                <c:pt idx="2">
                  <c:v>4.1322400000000002E-2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0.1055902</c:v>
                </c:pt>
                <c:pt idx="1">
                  <c:v>7.3582800000000004E-2</c:v>
                </c:pt>
                <c:pt idx="2">
                  <c:v>3.0278599999999999E-2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6.3302800000000006E-2</c:v>
                </c:pt>
                <c:pt idx="1">
                  <c:v>2.47887E-2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0.68459820000000005</c:v>
                </c:pt>
                <c:pt idx="1">
                  <c:v>0.90866780000000003</c:v>
                </c:pt>
                <c:pt idx="2">
                  <c:v>0.98660199999999998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0.62608699999999995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0.59119500000000003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0.55172410000000005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0.55000000000000004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0.88442209999999999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0.83783779999999997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0.88150289999999998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0.89349109999999998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0.88671880000000003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0.90769230000000001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0.89751550000000002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0.62987009999999999</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0.58715589999999995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0.60159359999999995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0.57854410000000001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0.71951220000000005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0.77049179999999995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0.7960526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0.73239430000000005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0.21212120000000001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0.32727270000000003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0.1917808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0.24137929999999999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8.7696333000000006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8.7626457000000002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8.8939389999999996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8.8438435000000002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0.3653846</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0.28467150000000002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0.36559140000000001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0.39500000000000002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2.62527E-2</c:v>
                </c:pt>
                <c:pt idx="1">
                  <c:v>3.2218999999999998E-2</c:v>
                </c:pt>
                <c:pt idx="2">
                  <c:v>4.09734E-2</c:v>
                </c:pt>
                <c:pt idx="3">
                  <c:v>0.10592849999999999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8.2747500000000002E-2</c:v>
                </c:pt>
                <c:pt idx="1">
                  <c:v>8.5971000000000006E-2</c:v>
                </c:pt>
                <c:pt idx="2">
                  <c:v>8.6638900000000005E-2</c:v>
                </c:pt>
                <c:pt idx="3">
                  <c:v>0.14799760000000001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7.13728E-2</c:v>
                </c:pt>
                <c:pt idx="1">
                  <c:v>0.12234970000000001</c:v>
                </c:pt>
                <c:pt idx="2">
                  <c:v>3.6727799999999998E-2</c:v>
                </c:pt>
                <c:pt idx="3">
                  <c:v>0.1334564</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0.7611599</c:v>
                </c:pt>
                <c:pt idx="1">
                  <c:v>0.74010989999999999</c:v>
                </c:pt>
                <c:pt idx="2">
                  <c:v>0.80039329999999997</c:v>
                </c:pt>
                <c:pt idx="3">
                  <c:v>0.51620189999999999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6.9502900000000006E-2</c:v>
                </c:pt>
                <c:pt idx="1">
                  <c:v>0.14118739999999999</c:v>
                </c:pt>
                <c:pt idx="2">
                  <c:v>0.12293750000000001</c:v>
                </c:pt>
                <c:pt idx="3">
                  <c:v>3.99242E-2</c:v>
                </c:pt>
                <c:pt idx="4">
                  <c:v>0.15093219999999999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9.7898799999999994E-2</c:v>
                </c:pt>
                <c:pt idx="1">
                  <c:v>0.1210212</c:v>
                </c:pt>
                <c:pt idx="2">
                  <c:v>8.6320300000000003E-2</c:v>
                </c:pt>
                <c:pt idx="3">
                  <c:v>0.1159688</c:v>
                </c:pt>
                <c:pt idx="4">
                  <c:v>0.12872690000000001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3.6568999999999997E-2</c:v>
                </c:pt>
                <c:pt idx="1">
                  <c:v>7.4530899999999997E-2</c:v>
                </c:pt>
                <c:pt idx="2">
                  <c:v>4.3357199999999999E-2</c:v>
                </c:pt>
                <c:pt idx="3">
                  <c:v>0.20840449999999999</c:v>
                </c:pt>
                <c:pt idx="4">
                  <c:v>6.5938399999999994E-2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0.7028179</c:v>
                </c:pt>
                <c:pt idx="1">
                  <c:v>0.64960289999999998</c:v>
                </c:pt>
                <c:pt idx="2">
                  <c:v>0.82795929999999995</c:v>
                </c:pt>
                <c:pt idx="3">
                  <c:v>0.52934800000000004</c:v>
                </c:pt>
                <c:pt idx="4">
                  <c:v>0.47662660000000001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Ashford and St Peter's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345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703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841143881"/>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79878335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14030603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96957813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280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528829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915836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599646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507580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876560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851721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9414489"/>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888628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339014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405411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2818631"/>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316641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563902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223806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789965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465812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82307069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31956039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12678518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64505787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9165925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195104879"/>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65489476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74188807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07898625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411895956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68358418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72146422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920448589"/>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18126572"/>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01412346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89628413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88802170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22892857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12869389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3096967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53941003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8009691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18185194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44478929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77708241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86870672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26529485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26841666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54511082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81936235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92100029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98928038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84892108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55285453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83261577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84517922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78790134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46170872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33549502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61217154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83742794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90531256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68769952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038833"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Ashford and St Peter's Hospitals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351355823"/>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41423408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20650077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54282815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025535" y="622300"/>
            <a:ext cx="425308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Ashford and St Peter's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43528591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15622397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42375262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53090688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97398710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67839867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19824419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80993112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53716821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08776539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283199663"/>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98205145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403523516"/>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90221369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31319378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15192096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41253933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93263548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29782497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89402464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01893623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56967653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5007571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89114570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90120123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386423834"/>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2232569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20696051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5176919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6693081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8484734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75613246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676657504"/>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5023405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57500753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73754936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18009510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25676263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74431795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40296165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13298270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56395784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56705976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031233652"/>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85656170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13992720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13192226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34222332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75014397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72344998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07342808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90409915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03566340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26195149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7767841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46255491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64804201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67493778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29016945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473527658"/>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8195999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66813428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75322400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63564209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59730347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44222082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38776697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61826958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80400187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467274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189864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487906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314854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211999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302669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960029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259559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635970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4262536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395140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523323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759602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737775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042782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776320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15506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081340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7907314"/>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601219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873827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1539147"/>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649572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7002700"/>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671834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263559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593988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834806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511710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644780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3453798"/>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092958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253485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286734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602937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436104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195264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523071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425385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995813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143604"/>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537264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035973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578180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876009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766297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800191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025525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53592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346020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686863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248136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074880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538407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760506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5523987"/>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232010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289928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405296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934223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4569764"/>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485082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682672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50901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839735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894304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632031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820766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031969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187369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524756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709337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616156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759614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193849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592830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5869389"/>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441025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0140226"/>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371735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991051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115065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232415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868864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104859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571295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749807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565099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815662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130471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Data is not available for Ashford and St Peter's Hospitals NHS Foundation Trust in 2022.</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640258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860218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979580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597111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699918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3919789"/>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332669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435280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089132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886985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3312366"/>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88976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251232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894001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172089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759372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239569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159700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264863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923372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417537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355574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835871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619569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031004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750017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79537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038020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0304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510607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949423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670981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025535" y="622300"/>
            <a:ext cx="4253088" cy="276999"/>
          </a:xfrm>
          <a:prstGeom prst="rect">
            <a:avLst/>
          </a:prstGeom>
          <a:noFill/>
        </p:spPr>
        <p:txBody>
          <a:bodyPr wrap="none" rtlCol="0">
            <a:spAutoFit/>
          </a:bodyPr>
          <a:lstStyle/>
          <a:p>
            <a:pPr algn="r"/>
            <a:r>
              <a:rPr lang="en-GB" sz="1200" b="1" noProof="0">
                <a:solidFill>
                  <a:srgbClr val="336E9F"/>
                </a:solidFill>
                <a:latin typeface="Arial"/>
                <a:cs typeface="Arial"/>
              </a:rPr>
              <a:t>Ashford and St Peter's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26038</Words>
  <Application>Microsoft Office PowerPoint</Application>
  <PresentationFormat>Custom</PresentationFormat>
  <Paragraphs>6566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2026-06-26T16:08:12Z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