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5.0272400000000002E-2</c:v>
                </c:pt>
                <c:pt idx="1">
                  <c:v>5.0507200000000002E-2</c:v>
                </c:pt>
                <c:pt idx="2">
                  <c:v>4.7398599999999999E-2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7.1626700000000001E-2</c:v>
                </c:pt>
                <c:pt idx="1">
                  <c:v>0.1078104</c:v>
                </c:pt>
                <c:pt idx="2">
                  <c:v>4.9767800000000001E-2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5.0424099999999999E-2</c:v>
                </c:pt>
                <c:pt idx="1">
                  <c:v>5.5464800000000002E-2</c:v>
                </c:pt>
                <c:pt idx="2">
                  <c:v>1.8768699999999999E-2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0.86995429999999996</c:v>
                </c:pt>
                <c:pt idx="1">
                  <c:v>0.8602689</c:v>
                </c:pt>
                <c:pt idx="2">
                  <c:v>0.96131670000000002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1.29441E-2</c:v>
                </c:pt>
                <c:pt idx="1">
                  <c:v>0.10326440000000001</c:v>
                </c:pt>
                <c:pt idx="2">
                  <c:v>0.29665920000000001</c:v>
                </c:pt>
                <c:pt idx="3">
                  <c:v>1.35012E-2</c:v>
                </c:pt>
                <c:pt idx="4">
                  <c:v>0.10600469999999999</c:v>
                </c:pt>
                <c:pt idx="5">
                  <c:v>5.9801899999999998E-2</c:v>
                </c:pt>
                <c:pt idx="6">
                  <c:v>3.8899299999999998E-2</c:v>
                </c:pt>
                <c:pt idx="7">
                  <c:v>0.17596619999999999</c:v>
                </c:pt>
                <c:pt idx="8">
                  <c:v>6.7050600000000002E-2</c:v>
                </c:pt>
                <c:pt idx="9">
                  <c:v>0.1270742</c:v>
                </c:pt>
                <c:pt idx="10">
                  <c:v>0.1045914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9.9933599999999997E-2</c:v>
                </c:pt>
                <c:pt idx="1">
                  <c:v>0.10308680000000001</c:v>
                </c:pt>
                <c:pt idx="2">
                  <c:v>0.14699470000000001</c:v>
                </c:pt>
                <c:pt idx="3">
                  <c:v>0.2031451</c:v>
                </c:pt>
                <c:pt idx="4">
                  <c:v>0.176706</c:v>
                </c:pt>
                <c:pt idx="5">
                  <c:v>0.1141626</c:v>
                </c:pt>
                <c:pt idx="6">
                  <c:v>0.1116921</c:v>
                </c:pt>
                <c:pt idx="7">
                  <c:v>0.16591339999999999</c:v>
                </c:pt>
                <c:pt idx="8">
                  <c:v>0.21537190000000001</c:v>
                </c:pt>
                <c:pt idx="9">
                  <c:v>0.18690499999999999</c:v>
                </c:pt>
                <c:pt idx="10">
                  <c:v>0.1867182</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4.8025900000000003E-2</c:v>
                </c:pt>
                <c:pt idx="1">
                  <c:v>4.0795400000000002E-2</c:v>
                </c:pt>
                <c:pt idx="2">
                  <c:v>1.2636700000000001E-2</c:v>
                </c:pt>
                <c:pt idx="3">
                  <c:v>0.1141006</c:v>
                </c:pt>
                <c:pt idx="4">
                  <c:v>7.7119400000000005E-2</c:v>
                </c:pt>
                <c:pt idx="5">
                  <c:v>3.4825299999999997E-2</c:v>
                </c:pt>
                <c:pt idx="6">
                  <c:v>6.1992199999999997E-2</c:v>
                </c:pt>
                <c:pt idx="7">
                  <c:v>5.1641999999999999E-3</c:v>
                </c:pt>
                <c:pt idx="8">
                  <c:v>8.60987E-2</c:v>
                </c:pt>
                <c:pt idx="9">
                  <c:v>9.7607100000000002E-2</c:v>
                </c:pt>
                <c:pt idx="10">
                  <c:v>6.0140899999999997E-2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0.90822190000000003</c:v>
                </c:pt>
                <c:pt idx="1">
                  <c:v>0.78530469999999997</c:v>
                </c:pt>
                <c:pt idx="2">
                  <c:v>0.90006529999999996</c:v>
                </c:pt>
                <c:pt idx="3">
                  <c:v>0.7747501</c:v>
                </c:pt>
                <c:pt idx="4">
                  <c:v>0.71445760000000003</c:v>
                </c:pt>
                <c:pt idx="5">
                  <c:v>0.86238539999999997</c:v>
                </c:pt>
                <c:pt idx="6">
                  <c:v>0.76434619999999998</c:v>
                </c:pt>
                <c:pt idx="7">
                  <c:v>0.86544699999999997</c:v>
                </c:pt>
                <c:pt idx="8">
                  <c:v>0.769895</c:v>
                </c:pt>
                <c:pt idx="9">
                  <c:v>0.79591020000000001</c:v>
                </c:pt>
                <c:pt idx="10">
                  <c:v>0.59769269999999997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0.1287875</c:v>
                </c:pt>
                <c:pt idx="1">
                  <c:v>8.4613099999999997E-2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0.1125485</c:v>
                </c:pt>
                <c:pt idx="1">
                  <c:v>9.9525500000000003E-2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5.9306400000000002E-2</c:v>
                </c:pt>
                <c:pt idx="1">
                  <c:v>0.1030393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0.8586568</c:v>
                </c:pt>
                <c:pt idx="1">
                  <c:v>0.78512269999999995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0.19575049999999999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0.42178739999999998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0.16247329999999999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8.6990656000000008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3.5939800000000001E-2</c:v>
                </c:pt>
                <c:pt idx="1">
                  <c:v>6.0148300000000002E-2</c:v>
                </c:pt>
                <c:pt idx="2">
                  <c:v>0.12910050000000001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6.6728700000000002E-2</c:v>
                </c:pt>
                <c:pt idx="1">
                  <c:v>8.0553899999999998E-2</c:v>
                </c:pt>
                <c:pt idx="2">
                  <c:v>0.21248359999999999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3.2070899999999999E-2</c:v>
                </c:pt>
                <c:pt idx="1">
                  <c:v>3.1017599999999999E-2</c:v>
                </c:pt>
                <c:pt idx="2">
                  <c:v>0.1657912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0.88762350000000001</c:v>
                </c:pt>
                <c:pt idx="1">
                  <c:v>0.82058629999999999</c:v>
                </c:pt>
                <c:pt idx="2">
                  <c:v>0.41548849999999998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5.9971999999999998E-2</c:v>
                </c:pt>
                <c:pt idx="1">
                  <c:v>0.13824030000000001</c:v>
                </c:pt>
                <c:pt idx="2">
                  <c:v>9.5946699999999996E-2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0.225018</c:v>
                </c:pt>
                <c:pt idx="1">
                  <c:v>0.13897509999999999</c:v>
                </c:pt>
                <c:pt idx="2">
                  <c:v>0.1199272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0.1219663</c:v>
                </c:pt>
                <c:pt idx="1">
                  <c:v>3.6839499999999997E-2</c:v>
                </c:pt>
                <c:pt idx="2">
                  <c:v>7.8984499999999999E-2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0.37594080000000002</c:v>
                </c:pt>
                <c:pt idx="1">
                  <c:v>0.80597949999999996</c:v>
                </c:pt>
                <c:pt idx="2">
                  <c:v>0.64084390000000002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0.1434098</c:v>
                </c:pt>
                <c:pt idx="1">
                  <c:v>9.9851800000000004E-2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0.13791419999999999</c:v>
                </c:pt>
                <c:pt idx="1">
                  <c:v>0.23811299999999999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0.1027793</c:v>
                </c:pt>
                <c:pt idx="1">
                  <c:v>0.36150749999999998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0.46029320000000001</c:v>
                </c:pt>
                <c:pt idx="1">
                  <c:v>0.4567676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4.3161199999999997E-2</c:v>
                </c:pt>
                <c:pt idx="1">
                  <c:v>0.13969680000000001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0.14345920000000001</c:v>
                </c:pt>
                <c:pt idx="1">
                  <c:v>0.16915189999999999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0.11248519999999999</c:v>
                </c:pt>
                <c:pt idx="1">
                  <c:v>8.3590800000000007E-2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0.63752920000000002</c:v>
                </c:pt>
                <c:pt idx="1">
                  <c:v>0.62412219999999996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0.82692310000000002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0.8761468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0.80566800000000005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0.79268289999999997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0.7962264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0.82926829999999996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0.8598131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0.87449399999999999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0.80898870000000001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0.93333330000000003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0.95609750000000004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0.91561179999999998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0.93461539999999999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0.1357334</c:v>
                </c:pt>
                <c:pt idx="1">
                  <c:v>0.25425999999999999</c:v>
                </c:pt>
                <c:pt idx="2">
                  <c:v>0.12180530000000001</c:v>
                </c:pt>
                <c:pt idx="3">
                  <c:v>0.13167709999999999</c:v>
                </c:pt>
                <c:pt idx="4">
                  <c:v>5.9353299999999998E-2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9.0724399999999997E-2</c:v>
                </c:pt>
                <c:pt idx="1">
                  <c:v>9.5222600000000004E-2</c:v>
                </c:pt>
                <c:pt idx="2">
                  <c:v>8.8647900000000002E-2</c:v>
                </c:pt>
                <c:pt idx="3">
                  <c:v>7.3682999999999998E-2</c:v>
                </c:pt>
                <c:pt idx="4">
                  <c:v>9.1317300000000004E-2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6.08519E-2</c:v>
                </c:pt>
                <c:pt idx="1">
                  <c:v>6.4057500000000003E-2</c:v>
                </c:pt>
                <c:pt idx="2">
                  <c:v>8.68115E-2</c:v>
                </c:pt>
                <c:pt idx="3">
                  <c:v>5.5579099999999999E-2</c:v>
                </c:pt>
                <c:pt idx="4">
                  <c:v>5.8310399999999998E-2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0.79915970000000003</c:v>
                </c:pt>
                <c:pt idx="1">
                  <c:v>0.70609980000000006</c:v>
                </c:pt>
                <c:pt idx="2">
                  <c:v>0.74454010000000004</c:v>
                </c:pt>
                <c:pt idx="3">
                  <c:v>0.80595240000000001</c:v>
                </c:pt>
                <c:pt idx="4">
                  <c:v>0.86364280000000004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0.7758621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0.8359375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0.81176470000000001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0.76875000000000004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0.79347829999999997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0.65217389999999997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0.69230769999999997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0.68348620000000004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0.73991030000000002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0.72532189999999996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0.73966940000000003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0.75196850000000004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0.78616350000000002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0.7819315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0.74631270000000005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0.71369300000000002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0.76587300000000003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0.76265819999999995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0.73584910000000003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0.70919880000000002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0.6929824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0.71193410000000001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0.7661017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0.80128200000000005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0.94634149999999995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0.94954130000000003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0.92712550000000005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0.9183673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0.9210526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0.78536589999999995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0.78801840000000001</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0.81274900000000005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0.81300810000000001</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0.78195490000000001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0.921875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0.9619048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0.95762709999999995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0.95817490000000005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0.96138999999999997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0.82631580000000004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0.89603960000000005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0.87449399999999999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0.85887100000000005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0.87931040000000005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0.89387760000000005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0.85333340000000002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0.88925080000000001</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0.86875000000000002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2.6666700000000002E-2</c:v>
                </c:pt>
                <c:pt idx="1">
                  <c:v>3.5381500000000003E-2</c:v>
                </c:pt>
                <c:pt idx="2">
                  <c:v>5.9909499999999997E-2</c:v>
                </c:pt>
                <c:pt idx="3">
                  <c:v>7.7381900000000003E-2</c:v>
                </c:pt>
                <c:pt idx="4">
                  <c:v>2.5228799999999999E-2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6.2274299999999998E-2</c:v>
                </c:pt>
                <c:pt idx="1">
                  <c:v>8.7649500000000005E-2</c:v>
                </c:pt>
                <c:pt idx="2">
                  <c:v>0.1264778</c:v>
                </c:pt>
                <c:pt idx="3">
                  <c:v>0.1005742</c:v>
                </c:pt>
                <c:pt idx="4">
                  <c:v>5.4198099999999999E-2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1.7364000000000001E-2</c:v>
                </c:pt>
                <c:pt idx="1">
                  <c:v>7.6426400000000005E-2</c:v>
                </c:pt>
                <c:pt idx="2">
                  <c:v>0.1013197</c:v>
                </c:pt>
                <c:pt idx="3">
                  <c:v>6.0127899999999998E-2</c:v>
                </c:pt>
                <c:pt idx="4">
                  <c:v>2.6638700000000001E-2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0.93514679999999994</c:v>
                </c:pt>
                <c:pt idx="1">
                  <c:v>0.80294670000000001</c:v>
                </c:pt>
                <c:pt idx="2">
                  <c:v>0.78254990000000002</c:v>
                </c:pt>
                <c:pt idx="3">
                  <c:v>0.77752529999999997</c:v>
                </c:pt>
                <c:pt idx="4">
                  <c:v>0.91927800000000004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0.79901960000000005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0.8558559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0.81881539999999997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0.8592592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0.86062720000000004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0.79583329999999997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0.83266929999999995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0.82539680000000004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0.80530970000000002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0.67889909999999998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0.7381974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0.72759850000000004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0.721831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0.67326730000000001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0.46202530000000003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0.56069360000000001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0.50270269999999995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0.72682930000000001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0.78703699999999999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0.85611510000000002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0.86446889999999998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0.82413789999999998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0.75416669999999997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0.80933849999999996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0.77491960000000004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0.76507939999999997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0.75075080000000005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0.79906540000000004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0.83272729999999995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0.83161510000000005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0.76051780000000002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0.6694215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0.7801418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0.73154359999999996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0.79452060000000002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0.70186329999999997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0.7355372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0.77559049999999996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0.79099680000000006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0.77287070000000002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0.75892859999999995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0.89230770000000004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0.93953489999999995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0.88846150000000002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0.91570879999999999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0.9163637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0.15263589999999999</c:v>
                </c:pt>
                <c:pt idx="1">
                  <c:v>9.19262E-2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0.11950719999999999</c:v>
                </c:pt>
                <c:pt idx="1">
                  <c:v>0.1196441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9.9461400000000005E-2</c:v>
                </c:pt>
                <c:pt idx="1">
                  <c:v>0.1511063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0.77468079999999995</c:v>
                </c:pt>
                <c:pt idx="1">
                  <c:v>0.71033809999999997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0.96250000000000002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0.94791669999999995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0.99186989999999997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0.96503499999999998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0.89743589999999995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0.91851850000000002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0.90532550000000001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0.93710689999999996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0.95555559999999995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0.62745099999999998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0.67567569999999999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0.63709680000000002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0.60638300000000001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0.75471699999999997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0.70895520000000001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0.76530609999999999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0.70967740000000001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0.7280702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0.69924810000000004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0.73737370000000002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0.67460319999999996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0.57608689999999996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0.70270270000000001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0.68518520000000005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0.74814809999999998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0.84848489999999999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0.71317830000000004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0.96875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0.9536424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0.95522390000000001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0.91176469999999998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0.76442310000000002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0.83035709999999996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0.77289379999999996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0.78965510000000005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0.7850163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0.91176469999999998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0.88721810000000001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0.90425529999999998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0.86290319999999998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0.111577</c:v>
                </c:pt>
                <c:pt idx="1">
                  <c:v>0.1203282</c:v>
                </c:pt>
                <c:pt idx="2">
                  <c:v>8.1898700000000005E-2</c:v>
                </c:pt>
                <c:pt idx="3">
                  <c:v>4.2403299999999998E-2</c:v>
                </c:pt>
                <c:pt idx="4">
                  <c:v>5.9064800000000001E-2</c:v>
                </c:pt>
                <c:pt idx="5">
                  <c:v>0.11863609999999999</c:v>
                </c:pt>
                <c:pt idx="6">
                  <c:v>8.6068599999999995E-2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0.1432119</c:v>
                </c:pt>
                <c:pt idx="1">
                  <c:v>0.16916400000000001</c:v>
                </c:pt>
                <c:pt idx="2">
                  <c:v>0.15706129999999999</c:v>
                </c:pt>
                <c:pt idx="3">
                  <c:v>0.15719250000000001</c:v>
                </c:pt>
                <c:pt idx="4">
                  <c:v>0.16957939999999999</c:v>
                </c:pt>
                <c:pt idx="5">
                  <c:v>0.1413143</c:v>
                </c:pt>
                <c:pt idx="6">
                  <c:v>0.1143868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0.14943400000000001</c:v>
                </c:pt>
                <c:pt idx="1">
                  <c:v>9.7912200000000005E-2</c:v>
                </c:pt>
                <c:pt idx="2">
                  <c:v>0.10131370000000001</c:v>
                </c:pt>
                <c:pt idx="3">
                  <c:v>8.8297100000000003E-2</c:v>
                </c:pt>
                <c:pt idx="4">
                  <c:v>0.20139460000000001</c:v>
                </c:pt>
                <c:pt idx="5">
                  <c:v>8.4757700000000005E-2</c:v>
                </c:pt>
                <c:pt idx="6">
                  <c:v>6.7298499999999997E-2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0.71560109999999999</c:v>
                </c:pt>
                <c:pt idx="1">
                  <c:v>0.68958010000000003</c:v>
                </c:pt>
                <c:pt idx="2">
                  <c:v>0.68192989999999998</c:v>
                </c:pt>
                <c:pt idx="3">
                  <c:v>0.71601360000000003</c:v>
                </c:pt>
                <c:pt idx="4">
                  <c:v>0.60975159999999995</c:v>
                </c:pt>
                <c:pt idx="5">
                  <c:v>0.85943159999999996</c:v>
                </c:pt>
                <c:pt idx="6">
                  <c:v>0.87705999999999995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0.83177570000000001</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0.90434780000000003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0.83458639999999995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0.92929289999999998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0.78723410000000005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0.8508772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0.86746990000000002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0.86138610000000004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0.92666669999999995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0.91791049999999996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0.86466160000000003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0.79545460000000001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0.83720930000000005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0.86885239999999997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0.90277779999999996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0.80864199999999997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0.88050309999999998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0.84153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0.83888890000000005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0.78021980000000002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0.67647060000000003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0.73170729999999995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0.74086379999999996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0.75570029999999999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0.59451220000000005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0.74418600000000001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0.68518520000000005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0.78461539999999996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5.26791E-2</c:v>
                </c:pt>
                <c:pt idx="1">
                  <c:v>5.66848E-2</c:v>
                </c:pt>
                <c:pt idx="2">
                  <c:v>0.25797110000000001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6.2699400000000002E-2</c:v>
                </c:pt>
                <c:pt idx="1">
                  <c:v>0.1052765</c:v>
                </c:pt>
                <c:pt idx="2">
                  <c:v>0.17378099999999999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4.48051E-2</c:v>
                </c:pt>
                <c:pt idx="1">
                  <c:v>7.3672699999999994E-2</c:v>
                </c:pt>
                <c:pt idx="2">
                  <c:v>0.10474459999999999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0.92004490000000005</c:v>
                </c:pt>
                <c:pt idx="1">
                  <c:v>0.75878849999999998</c:v>
                </c:pt>
                <c:pt idx="2">
                  <c:v>0.69952959999999997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0.95774649999999995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0.86301369999999999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0.79329609999999995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0.7967033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0.75956279999999998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0.49189189999999999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0.52380959999999999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0.49130430000000003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0.49787239999999999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0.48638130000000002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0.54205610000000004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0.51612899999999995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0.52346570000000003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0.52786889999999997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0.81871340000000004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0.88268150000000001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0.85279190000000005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0.88412020000000002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0.87826090000000001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0.63596490000000006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0.70886079999999996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0.70143880000000003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0.67123290000000002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0.70562769999999997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0.77178420000000003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0.70989760000000002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0.70163940000000002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0.68238989999999999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0.4385965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0.45622119999999999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0.52777779999999996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0.6476191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0.58928570000000002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0.59677420000000003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0.62043800000000005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0.1651164</c:v>
                </c:pt>
                <c:pt idx="1">
                  <c:v>8.8161799999999999E-2</c:v>
                </c:pt>
                <c:pt idx="2">
                  <c:v>4.2613900000000003E-2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0.10180640000000001</c:v>
                </c:pt>
                <c:pt idx="1">
                  <c:v>7.0236400000000004E-2</c:v>
                </c:pt>
                <c:pt idx="2">
                  <c:v>2.8987099999999998E-2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6.5194699999999994E-2</c:v>
                </c:pt>
                <c:pt idx="1">
                  <c:v>2.6461999999999999E-2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0.67546320000000004</c:v>
                </c:pt>
                <c:pt idx="1">
                  <c:v>0.95701720000000001</c:v>
                </c:pt>
                <c:pt idx="2">
                  <c:v>0.96622450000000004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0.55696199999999996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0.56707320000000005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0.60199000000000003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0.63265309999999997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0.63207550000000001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0.85537189999999996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0.88306450000000003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0.85897429999999997</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0.86435329999999999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0.82248520000000003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0.93965520000000002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0.91379310000000002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0.88851349999999996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0.90584419999999999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0.88615379999999999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0.51366120000000004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0.61780109999999999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0.60425530000000005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0.67510550000000003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0.6328125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0.70588240000000002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0.80612240000000002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0.70992370000000005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0.8015873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0.8015873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0.30188680000000001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0.358209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0.3333333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0.37313429999999997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8.6887969999999992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8.9349594000000003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8.8284787999999992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8.9278688000000006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8.7151698999999994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0.42592590000000002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0.5084746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0.48969069999999998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0.40807179999999998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2.55886E-2</c:v>
                </c:pt>
                <c:pt idx="1">
                  <c:v>3.2282699999999998E-2</c:v>
                </c:pt>
                <c:pt idx="2">
                  <c:v>4.2037199999999997E-2</c:v>
                </c:pt>
                <c:pt idx="3">
                  <c:v>0.10878350000000001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8.4075800000000006E-2</c:v>
                </c:pt>
                <c:pt idx="1">
                  <c:v>8.5843600000000006E-2</c:v>
                </c:pt>
                <c:pt idx="2">
                  <c:v>8.4511299999999998E-2</c:v>
                </c:pt>
                <c:pt idx="3">
                  <c:v>0.14228750000000001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7.0708699999999999E-2</c:v>
                </c:pt>
                <c:pt idx="1">
                  <c:v>0.12241340000000001</c:v>
                </c:pt>
                <c:pt idx="2">
                  <c:v>3.7791600000000002E-2</c:v>
                </c:pt>
                <c:pt idx="3">
                  <c:v>0.1363114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0.76078020000000002</c:v>
                </c:pt>
                <c:pt idx="1">
                  <c:v>0.74929979999999996</c:v>
                </c:pt>
                <c:pt idx="2">
                  <c:v>0.81935530000000001</c:v>
                </c:pt>
                <c:pt idx="3">
                  <c:v>0.51194539999999999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7.02787E-2</c:v>
                </c:pt>
                <c:pt idx="1">
                  <c:v>0.14073450000000001</c:v>
                </c:pt>
                <c:pt idx="2">
                  <c:v>0.1215939</c:v>
                </c:pt>
                <c:pt idx="3">
                  <c:v>4.15752E-2</c:v>
                </c:pt>
                <c:pt idx="4">
                  <c:v>0.15150359999999999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9.6347299999999997E-2</c:v>
                </c:pt>
                <c:pt idx="1">
                  <c:v>0.1219269</c:v>
                </c:pt>
                <c:pt idx="2">
                  <c:v>8.90074E-2</c:v>
                </c:pt>
                <c:pt idx="3">
                  <c:v>0.11266669999999999</c:v>
                </c:pt>
                <c:pt idx="4">
                  <c:v>0.127584</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3.7344799999999997E-2</c:v>
                </c:pt>
                <c:pt idx="1">
                  <c:v>7.4078000000000005E-2</c:v>
                </c:pt>
                <c:pt idx="2">
                  <c:v>4.2013700000000001E-2</c:v>
                </c:pt>
                <c:pt idx="3">
                  <c:v>0.21005550000000001</c:v>
                </c:pt>
                <c:pt idx="4">
                  <c:v>6.6509799999999994E-2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0.68880059999999999</c:v>
                </c:pt>
                <c:pt idx="1">
                  <c:v>0.67632490000000001</c:v>
                </c:pt>
                <c:pt idx="2">
                  <c:v>0.87801479999999998</c:v>
                </c:pt>
                <c:pt idx="3">
                  <c:v>0.54200459999999995</c:v>
                </c:pt>
                <c:pt idx="4">
                  <c:v>0.49829400000000001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Airedale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343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653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74538341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24330323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87235158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25018189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176826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750377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169494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904787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083419"/>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256992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946217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979227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635055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181277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677639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417836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165318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73282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942991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523288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50946212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20980104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53074856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0297148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11777569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24323215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16609885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23354212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50782017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6343592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6724707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12298946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5978103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76410690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43883013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8757485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71745085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569152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8784152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7336080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82466232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59446759"/>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9804161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68257276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15475422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35074090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01985110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35304121"/>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56%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57523556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26825587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39543773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8442756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09633564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26210782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4411450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28845858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72446256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14183368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50339590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3776117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16243581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4406075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06009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37318878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31771049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44859793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05917508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808074" y="622300"/>
            <a:ext cx="247054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Airedale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07633482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3447116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1188886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54620454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2550816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74447504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21829487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65082613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38861884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97323689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7815158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7174091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12735698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78409599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932018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7867545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34766648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038159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94833687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87945168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71333464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95266007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029105368"/>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32666417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7599974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14660767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55763116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66464719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75040967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803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83362936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40427335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6634448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51110545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07696984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88034768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87616236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7278425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68441240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93485044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0025731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1634528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47902324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0527393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9485787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13035593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00858623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75941166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2491241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46381183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13764576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81230006"/>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78734601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2315849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8846069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31621371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75646195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60913030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44971022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6655562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91825860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73550073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1760266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88980460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29364724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9578439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15805260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3517480"/>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88687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416056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660263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506155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597947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296458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2560680"/>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84109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2916522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921195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034854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523742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796784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28143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686949"/>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517693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075132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753961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264878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533739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975155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423913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744371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931898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237468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832410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064277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133235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584580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87882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48398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415006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349992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97206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857308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289637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96129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728586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479630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032185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85457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340570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279644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442721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6404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889325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945957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845466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65689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624178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335811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740120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756010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939768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818497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266412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24727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62310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460154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468383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7049831"/>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397550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344370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23365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160849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214682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868261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948668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914485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809667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452925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084732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751288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84538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793752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169141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329971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404682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774711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7315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513718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5804164"/>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60138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063901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78505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5110232"/>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760627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988013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772478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89592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52682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097892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257112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162489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08989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30006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218198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76814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559143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874283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525470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584598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922385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672335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639008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265096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108497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085410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668367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861077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266206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468604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01885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955084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298762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51472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297903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067045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760794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403789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47101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808074" y="622300"/>
            <a:ext cx="2470549" cy="276999"/>
          </a:xfrm>
          <a:prstGeom prst="rect">
            <a:avLst/>
          </a:prstGeom>
          <a:noFill/>
        </p:spPr>
        <p:txBody>
          <a:bodyPr wrap="none" rtlCol="0">
            <a:spAutoFit/>
          </a:bodyPr>
          <a:lstStyle/>
          <a:p>
            <a:pPr algn="r"/>
            <a:r>
              <a:rPr lang="en-GB" sz="1200" b="1" noProof="0">
                <a:solidFill>
                  <a:srgbClr val="336E9F"/>
                </a:solidFill>
                <a:latin typeface="Arial"/>
                <a:cs typeface="Arial"/>
              </a:rPr>
              <a:t>Airedale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25609</Words>
  <Application>Microsoft Office PowerPoint</Application>
  <PresentationFormat>Custom</PresentationFormat>
  <Paragraphs>6545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