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5"/>
  </p:notesMasterIdLst>
  <p:sldIdLst>
    <p:sldId id="257" r:id="rId6"/>
    <p:sldId id="287" r:id="rId7"/>
    <p:sldId id="258" r:id="rId8"/>
    <p:sldId id="348" r:id="rId9"/>
    <p:sldId id="339" r:id="rId10"/>
    <p:sldId id="340" r:id="rId11"/>
    <p:sldId id="341" r:id="rId12"/>
    <p:sldId id="342" r:id="rId13"/>
    <p:sldId id="366"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31" y="65"/>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slide" Target="slides/slide40.xml"/><Relationship Id="rId53" Type="http://schemas.openxmlformats.org/officeDocument/2006/relationships/slide" Target="slides/slide48.xml"/><Relationship Id="rId58" Type="http://schemas.openxmlformats.org/officeDocument/2006/relationships/slide" Target="slides/slide53.xml"/><Relationship Id="rId66" Type="http://schemas.openxmlformats.org/officeDocument/2006/relationships/slide" Target="slides/slide61.xml"/><Relationship Id="rId74" Type="http://schemas.openxmlformats.org/officeDocument/2006/relationships/slide" Target="slides/slide69.xml"/><Relationship Id="rId79" Type="http://schemas.openxmlformats.org/officeDocument/2006/relationships/tableStyles" Target="tableStyles.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viewProps" Target="view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microsoft.com/office/2018/10/relationships/authors" Target="author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presProps" Target="presProps.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0.88138289999999997</c:v>
                </c:pt>
                <c:pt idx="1">
                  <c:v>0.78672509999999996</c:v>
                </c:pt>
                <c:pt idx="2">
                  <c:v>0.93375240000000004</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5.3489000000000002E-3</c:v>
                </c:pt>
                <c:pt idx="1">
                  <c:v>3.5999299999999998E-2</c:v>
                </c:pt>
                <c:pt idx="2">
                  <c:v>1.0474600000000001E-2</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5.40606E-2</c:v>
                </c:pt>
                <c:pt idx="1">
                  <c:v>4.0567499999999999E-2</c:v>
                </c:pt>
                <c:pt idx="2">
                  <c:v>2.4237700000000001E-2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8.1405000000000002E-3</c:v>
                </c:pt>
                <c:pt idx="1">
                  <c:v>3.1011799999999999E-2</c:v>
                </c:pt>
                <c:pt idx="2">
                  <c:v>5.7438000000000003E-3</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5.1067099999999997E-2</c:v>
                </c:pt>
                <c:pt idx="1">
                  <c:v>0.10569630000000001</c:v>
                </c:pt>
                <c:pt idx="2">
                  <c:v>2.5791499999999998E-2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0.90794490000000005</c:v>
                </c:pt>
                <c:pt idx="1">
                  <c:v>0.85444050000000005</c:v>
                </c:pt>
                <c:pt idx="2">
                  <c:v>0.96055869999999999</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0.85933680000000001</c:v>
                </c:pt>
                <c:pt idx="1">
                  <c:v>0.81031640000000005</c:v>
                </c:pt>
                <c:pt idx="2">
                  <c:v>0.84273770000000003</c:v>
                </c:pt>
                <c:pt idx="3">
                  <c:v>0.74002020000000002</c:v>
                </c:pt>
                <c:pt idx="4">
                  <c:v>0.79174219999999995</c:v>
                </c:pt>
                <c:pt idx="5">
                  <c:v>0.82032799999999995</c:v>
                </c:pt>
                <c:pt idx="6">
                  <c:v>0.771173</c:v>
                </c:pt>
                <c:pt idx="7">
                  <c:v>0.7943926</c:v>
                </c:pt>
                <c:pt idx="8">
                  <c:v>0.67368110000000003</c:v>
                </c:pt>
                <c:pt idx="9">
                  <c:v>0.76652410000000004</c:v>
                </c:pt>
                <c:pt idx="10">
                  <c:v>0.66948739999999995</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2.5902499999999998E-2</c:v>
                </c:pt>
                <c:pt idx="1">
                  <c:v>2.1813599999999999E-2</c:v>
                </c:pt>
                <c:pt idx="2">
                  <c:v>2.2197399999999999E-2</c:v>
                </c:pt>
                <c:pt idx="3">
                  <c:v>8.8128000000000008E-3</c:v>
                </c:pt>
                <c:pt idx="4">
                  <c:v>9.9339000000000007E-3</c:v>
                </c:pt>
                <c:pt idx="5">
                  <c:v>3.2459000000000002E-2</c:v>
                </c:pt>
                <c:pt idx="6">
                  <c:v>2.52357E-2</c:v>
                </c:pt>
                <c:pt idx="7">
                  <c:v>2.80667E-2</c:v>
                </c:pt>
                <c:pt idx="8">
                  <c:v>3.95608E-2</c:v>
                </c:pt>
                <c:pt idx="9">
                  <c:v>7.6458999999999997E-3</c:v>
                </c:pt>
                <c:pt idx="10">
                  <c:v>5.0630399999999999E-2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3.3535000000000002E-2</c:v>
                </c:pt>
                <c:pt idx="1">
                  <c:v>4.0382800000000003E-2</c:v>
                </c:pt>
                <c:pt idx="2">
                  <c:v>4.1501400000000001E-2</c:v>
                </c:pt>
                <c:pt idx="3">
                  <c:v>7.0845400000000003E-2</c:v>
                </c:pt>
                <c:pt idx="4">
                  <c:v>6.5428200000000006E-2</c:v>
                </c:pt>
                <c:pt idx="5">
                  <c:v>3.5212399999999998E-2</c:v>
                </c:pt>
                <c:pt idx="6">
                  <c:v>4.4135099999999997E-2</c:v>
                </c:pt>
                <c:pt idx="7">
                  <c:v>4.5656700000000001E-2</c:v>
                </c:pt>
                <c:pt idx="8">
                  <c:v>7.4873200000000001E-2</c:v>
                </c:pt>
                <c:pt idx="9">
                  <c:v>6.9414799999999999E-2</c:v>
                </c:pt>
                <c:pt idx="10">
                  <c:v>0.15105080000000001</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8.4807000000000007E-3</c:v>
                </c:pt>
                <c:pt idx="1">
                  <c:v>1.4697399999999999E-2</c:v>
                </c:pt>
                <c:pt idx="2">
                  <c:v>2.9807299999999998E-2</c:v>
                </c:pt>
                <c:pt idx="3">
                  <c:v>1.99031E-2</c:v>
                </c:pt>
                <c:pt idx="4">
                  <c:v>5.8401E-3</c:v>
                </c:pt>
                <c:pt idx="5">
                  <c:v>9.4625999999999998E-3</c:v>
                </c:pt>
                <c:pt idx="6">
                  <c:v>9.6933000000000002E-3</c:v>
                </c:pt>
                <c:pt idx="7">
                  <c:v>3.0814500000000002E-2</c:v>
                </c:pt>
                <c:pt idx="8">
                  <c:v>3.0043899999999998E-2</c:v>
                </c:pt>
                <c:pt idx="9">
                  <c:v>1.5263199999999999E-2</c:v>
                </c:pt>
                <c:pt idx="10">
                  <c:v>1.8328400000000002E-2</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7.2745000000000004E-2</c:v>
                </c:pt>
                <c:pt idx="1">
                  <c:v>0.1127898</c:v>
                </c:pt>
                <c:pt idx="2">
                  <c:v>6.3756099999999996E-2</c:v>
                </c:pt>
                <c:pt idx="3">
                  <c:v>0.16041849999999999</c:v>
                </c:pt>
                <c:pt idx="4">
                  <c:v>0.12705559999999999</c:v>
                </c:pt>
                <c:pt idx="5">
                  <c:v>0.102538</c:v>
                </c:pt>
                <c:pt idx="6">
                  <c:v>0.1497629</c:v>
                </c:pt>
                <c:pt idx="7">
                  <c:v>0.10106950000000001</c:v>
                </c:pt>
                <c:pt idx="8">
                  <c:v>0.181841</c:v>
                </c:pt>
                <c:pt idx="9">
                  <c:v>0.141152</c:v>
                </c:pt>
                <c:pt idx="10">
                  <c:v>0.110503</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0.91109649999999998</c:v>
                </c:pt>
                <c:pt idx="1">
                  <c:v>0.85204999999999997</c:v>
                </c:pt>
                <c:pt idx="2">
                  <c:v>0.90541850000000001</c:v>
                </c:pt>
                <c:pt idx="3">
                  <c:v>0.78524749999999999</c:v>
                </c:pt>
                <c:pt idx="4">
                  <c:v>0.83951399999999998</c:v>
                </c:pt>
                <c:pt idx="5">
                  <c:v>0.87374640000000003</c:v>
                </c:pt>
                <c:pt idx="6">
                  <c:v>0.82364990000000005</c:v>
                </c:pt>
                <c:pt idx="7">
                  <c:v>0.85526259999999998</c:v>
                </c:pt>
                <c:pt idx="8">
                  <c:v>0.74455870000000002</c:v>
                </c:pt>
                <c:pt idx="9">
                  <c:v>0.83776779999999995</c:v>
                </c:pt>
                <c:pt idx="10">
                  <c:v>0.764127</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0.82801990000000003</c:v>
                </c:pt>
                <c:pt idx="1">
                  <c:v>0.71550429999999998</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3.6778100000000001E-2</c:v>
                </c:pt>
                <c:pt idx="1">
                  <c:v>4.7843900000000002E-2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3.9241900000000003E-2</c:v>
                </c:pt>
                <c:pt idx="1">
                  <c:v>6.6981399999999996E-2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2.0301699999999999E-2</c:v>
                </c:pt>
                <c:pt idx="1">
                  <c:v>1.8305399999999999E-2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7.5658400000000001E-2</c:v>
                </c:pt>
                <c:pt idx="1">
                  <c:v>0.151365</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0.893598</c:v>
                </c:pt>
                <c:pt idx="1">
                  <c:v>0.81037199999999998</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8.6773786000000008</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0.1073325</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0.2616155</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2.6564000000000001E-2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-8.0728904999999997</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8.9245274999999999</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0.87016130000000003</c:v>
                </c:pt>
                <c:pt idx="1">
                  <c:v>0.78081129999999999</c:v>
                </c:pt>
                <c:pt idx="2">
                  <c:v>0.338368</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8.5611999999999997E-3</c:v>
                </c:pt>
                <c:pt idx="1">
                  <c:v>6.0378599999999998E-2</c:v>
                </c:pt>
                <c:pt idx="2">
                  <c:v>3.3359300000000001E-2</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3.2039400000000003E-2</c:v>
                </c:pt>
                <c:pt idx="1">
                  <c:v>5.1798900000000002E-2</c:v>
                </c:pt>
                <c:pt idx="2">
                  <c:v>0.1658994</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1.1766499999999999E-2</c:v>
                </c:pt>
                <c:pt idx="1">
                  <c:v>5.2991000000000002E-3</c:v>
                </c:pt>
                <c:pt idx="2">
                  <c:v>2.75924E-2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7.7471700000000004E-2</c:v>
                </c:pt>
                <c:pt idx="1">
                  <c:v>0.101712</c:v>
                </c:pt>
                <c:pt idx="2">
                  <c:v>0.43478090000000003</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0.90761590000000003</c:v>
                </c:pt>
                <c:pt idx="1">
                  <c:v>0.85698090000000005</c:v>
                </c:pt>
                <c:pt idx="2">
                  <c:v>0.49231950000000002</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0.2596349</c:v>
                </c:pt>
                <c:pt idx="1">
                  <c:v>0.73021069999999999</c:v>
                </c:pt>
                <c:pt idx="2">
                  <c:v>0.60380750000000005</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1.9627200000000001E-2</c:v>
                </c:pt>
                <c:pt idx="1">
                  <c:v>4.1146700000000001E-2</c:v>
                </c:pt>
                <c:pt idx="2">
                  <c:v>2.9342999999999999E-3</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9.9578700000000006E-2</c:v>
                </c:pt>
                <c:pt idx="1">
                  <c:v>6.2675700000000001E-2</c:v>
                </c:pt>
                <c:pt idx="2">
                  <c:v>8.1392099999999995E-2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2.01923E-2</c:v>
                </c:pt>
                <c:pt idx="1">
                  <c:v>8.6558999999999994E-3</c:v>
                </c:pt>
                <c:pt idx="2">
                  <c:v>1.16504E-2</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0.60096689999999997</c:v>
                </c:pt>
                <c:pt idx="1">
                  <c:v>0.15731100000000001</c:v>
                </c:pt>
                <c:pt idx="2">
                  <c:v>0.30021569999999997</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0.3764363</c:v>
                </c:pt>
                <c:pt idx="1">
                  <c:v>0.82336430000000005</c:v>
                </c:pt>
                <c:pt idx="2">
                  <c:v>0.64166710000000005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0.38274010000000003</c:v>
                </c:pt>
                <c:pt idx="1">
                  <c:v>0.30565819999999999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1.9033100000000001E-2</c:v>
                </c:pt>
                <c:pt idx="1">
                  <c:v>5.6572600000000001E-2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9.3809600000000007E-2</c:v>
                </c:pt>
                <c:pt idx="1">
                  <c:v>0.1034812</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1.58599E-2</c:v>
                </c:pt>
                <c:pt idx="1">
                  <c:v>7.4524800000000002E-2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0.48855730000000003</c:v>
                </c:pt>
                <c:pt idx="1">
                  <c:v>0.45976319999999998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0.46505659999999999</c:v>
                </c:pt>
                <c:pt idx="1">
                  <c:v>0.47119420000000001</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0.58857550000000003</c:v>
                </c:pt>
                <c:pt idx="1">
                  <c:v>0.43495139999999999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1.58254E-2</c:v>
                </c:pt>
                <c:pt idx="1">
                  <c:v>3.82025E-2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7.0363400000000006E-2</c:v>
                </c:pt>
                <c:pt idx="1">
                  <c:v>0.1257047</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3.8838699999999997E-2</c:v>
                </c:pt>
                <c:pt idx="1">
                  <c:v>4.3586100000000003E-2</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0.28639700000000001</c:v>
                </c:pt>
                <c:pt idx="1">
                  <c:v>0.35755520000000002</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0.65068479999999995</c:v>
                </c:pt>
                <c:pt idx="1">
                  <c:v>0.56204589999999999</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0.8289474</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0.81371590000000005</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0.79565019999999997</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0.78641209999999995</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0.79620190000000002</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0.83561640000000004</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0.83766549999999995</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0.85681819999999997</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0.86134639999999996</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0.85176580000000002</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0.92566899999999996</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0.91437460000000004</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0.92450140000000003</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0.92293139999999996</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0.9291606</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0.77427100000000004</c:v>
                </c:pt>
                <c:pt idx="1">
                  <c:v>0.7051499</c:v>
                </c:pt>
                <c:pt idx="2">
                  <c:v>0.74361129999999998</c:v>
                </c:pt>
                <c:pt idx="3">
                  <c:v>0.83313649999999995</c:v>
                </c:pt>
                <c:pt idx="4">
                  <c:v>0.78372569999999997</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3.06652E-2</c:v>
                </c:pt>
                <c:pt idx="1">
                  <c:v>2.55442E-2</c:v>
                </c:pt>
                <c:pt idx="2">
                  <c:v>1.7015499999999999E-2</c:v>
                </c:pt>
                <c:pt idx="3">
                  <c:v>1.45142E-2</c:v>
                </c:pt>
                <c:pt idx="4">
                  <c:v>4.6094099999999999E-2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5.28181E-2</c:v>
                </c:pt>
                <c:pt idx="1">
                  <c:v>4.0413999999999999E-2</c:v>
                </c:pt>
                <c:pt idx="2">
                  <c:v>3.2379499999999999E-2</c:v>
                </c:pt>
                <c:pt idx="3">
                  <c:v>2.6423700000000001E-2</c:v>
                </c:pt>
                <c:pt idx="4">
                  <c:v>4.34767E-2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3.5204100000000002E-2</c:v>
                </c:pt>
                <c:pt idx="1">
                  <c:v>1.7457899999999998E-2</c:v>
                </c:pt>
                <c:pt idx="2">
                  <c:v>2.05813E-2</c:v>
                </c:pt>
                <c:pt idx="3">
                  <c:v>2.65197E-2</c:v>
                </c:pt>
                <c:pt idx="4">
                  <c:v>1.88428E-2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0.1070417</c:v>
                </c:pt>
                <c:pt idx="1">
                  <c:v>0.21143390000000001</c:v>
                </c:pt>
                <c:pt idx="2">
                  <c:v>0.1864123</c:v>
                </c:pt>
                <c:pt idx="3">
                  <c:v>9.9405900000000005E-2</c:v>
                </c:pt>
                <c:pt idx="4">
                  <c:v>0.1078607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0.82220990000000005</c:v>
                </c:pt>
                <c:pt idx="1">
                  <c:v>0.75147589999999997</c:v>
                </c:pt>
                <c:pt idx="2">
                  <c:v>0.7691308</c:v>
                </c:pt>
                <c:pt idx="3">
                  <c:v>0.8403484</c:v>
                </c:pt>
                <c:pt idx="4">
                  <c:v>0.85956310000000002</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0.77587550000000005</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0.78633149999999996</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0.77591239999999995</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0.79317550000000003</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0.78840359999999998</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0.65281900000000004</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0.66364190000000001</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0.67423820000000001</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0.69734790000000002</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0.6974359</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0.75546869999999999</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0.75346369999999996</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0.76695069999999999</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0.7765687</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0.77312199999999998</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0.72010980000000002</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0.74386249999999998</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0.7560521</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0.76206019999999997</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0.75624530000000001</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0.693102</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0.74956739999999999</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0.80298860000000005</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0.81751260000000003</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0.82651390000000002</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0.93656019999999995</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0.93892390000000003</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0.94268949999999996</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0.94718309999999994</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0.95580109999999996</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0.78174980000000005</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0.78231289999999998</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0.79378660000000001</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0.80079679999999998</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0.80183910000000003</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0.9570611</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0.95970520000000004</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0.96768399999999999</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0.96237969999999995</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0.96065869999999998</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0.86403940000000001</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0.84710110000000005</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0.87377740000000004</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0.86765380000000003</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0.85508640000000002</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0.89828430000000004</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0.90177819999999997</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0.90659979999999996</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0.90396980000000005</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0.90808679999999997</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0.89782450000000003</c:v>
                </c:pt>
                <c:pt idx="1">
                  <c:v>0.80454130000000001</c:v>
                </c:pt>
                <c:pt idx="2">
                  <c:v>0.70099590000000001</c:v>
                </c:pt>
                <c:pt idx="3">
                  <c:v>0.74452130000000005</c:v>
                </c:pt>
                <c:pt idx="4">
                  <c:v>0.92611180000000004</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2.05113E-2</c:v>
                </c:pt>
                <c:pt idx="1">
                  <c:v>1.41581E-2</c:v>
                </c:pt>
                <c:pt idx="2">
                  <c:v>4.7529099999999998E-2</c:v>
                </c:pt>
                <c:pt idx="3">
                  <c:v>2.1052000000000001E-2</c:v>
                </c:pt>
                <c:pt idx="4">
                  <c:v>1.0666699999999999E-2</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2.2118599999999999E-2</c:v>
                </c:pt>
                <c:pt idx="1">
                  <c:v>4.5267599999999998E-2</c:v>
                </c:pt>
                <c:pt idx="2">
                  <c:v>6.46341E-2</c:v>
                </c:pt>
                <c:pt idx="3">
                  <c:v>4.6480899999999999E-2</c:v>
                </c:pt>
                <c:pt idx="4">
                  <c:v>1.8966799999999999E-2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3.9354999999999998E-3</c:v>
                </c:pt>
                <c:pt idx="1">
                  <c:v>2.11743E-2</c:v>
                </c:pt>
                <c:pt idx="2">
                  <c:v>2.5418E-2</c:v>
                </c:pt>
                <c:pt idx="3">
                  <c:v>1.4909199999999999E-2</c:v>
                </c:pt>
                <c:pt idx="4">
                  <c:v>5.3784999999999996E-3</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5.5610199999999999E-2</c:v>
                </c:pt>
                <c:pt idx="1">
                  <c:v>0.11485869999999999</c:v>
                </c:pt>
                <c:pt idx="2">
                  <c:v>0.16142290000000001</c:v>
                </c:pt>
                <c:pt idx="3">
                  <c:v>0.17303660000000001</c:v>
                </c:pt>
                <c:pt idx="4">
                  <c:v>3.88762E-2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0.92992669999999999</c:v>
                </c:pt>
                <c:pt idx="1">
                  <c:v>0.85060599999999997</c:v>
                </c:pt>
                <c:pt idx="2">
                  <c:v>0.79318169999999999</c:v>
                </c:pt>
                <c:pt idx="3">
                  <c:v>0.80025749999999995</c:v>
                </c:pt>
                <c:pt idx="4">
                  <c:v>0.95486329999999997</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0.81599999999999995</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0.84110859999999998</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0.84528300000000001</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0.84208349999999998</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0.86349759999999998</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0.81710680000000002</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0.84511650000000005</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0.84232059999999997</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0.84551069999999995</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0.84332320000000005</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0.70346319999999996</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0.71914699999999998</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0.74579050000000002</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0.74178029999999995</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0.75127330000000003</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0.58220110000000003</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0.60432140000000001</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0.58864749999999999</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0.7516159</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0.80057109999999998</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0.85547689999999998</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0.85985160000000005</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0.85628230000000005</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0.78150929999999996</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0.79130789999999995</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0.80887880000000001</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0.80256879999999997</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0.80061470000000001</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0.81229099999999999</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0.82062389999999996</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0.81882630000000001</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0.83796300000000001</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0.82862899999999995</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0.7143912</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0.70157820000000004</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0.74472300000000002</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0.75663429999999998</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0.73079539999999998</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0.74174530000000005</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0.74826599999999999</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0.7782772</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0.78660319999999995</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0.77947350000000004</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0.90041879999999996</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0.90537330000000005</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0.92046930000000005</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0.9284192</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0.93585750000000001</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0.743147</c:v>
                </c:pt>
                <c:pt idx="1">
                  <c:v>0.62411779999999994</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1.5642900000000001E-2</c:v>
                </c:pt>
                <c:pt idx="1">
                  <c:v>2.78839E-2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4.4484000000000003E-2</c:v>
                </c:pt>
                <c:pt idx="1">
                  <c:v>5.8976899999999999E-2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1.3869299999999999E-2</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0.19672609999999999</c:v>
                </c:pt>
                <c:pt idx="1">
                  <c:v>0.27515210000000001</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0.78212040000000005</c:v>
                </c:pt>
                <c:pt idx="1">
                  <c:v>0.69436100000000001</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0.98024460000000002</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0.9898477</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0.98995820000000001</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0.98976109999999995</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0.98736310000000005</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0.92352939999999994</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0.92101100000000002</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0.93675889999999995</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0.94109679999999996</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0.9489303</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0.64405290000000004</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0.63756349999999995</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0.65736289999999997</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0.66194520000000001</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0.66296670000000002</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0.73096879999999997</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0.69321529999999998</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0.71348319999999998</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0.74347010000000002</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0.7100881</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0.66666669999999995</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0.69117649999999997</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0.727101</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0.70332720000000004</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0.72400390000000003</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0.58438820000000002</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0.61702129999999999</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0.71240400000000004</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0.71428570000000002</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0.73433879999999996</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0.78260870000000005</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0.76612130000000001</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0.76605500000000004</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0.77645989999999998</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0.77342250000000001</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0.89352819999999999</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0.89839179999999996</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0.90394260000000004</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0.91141030000000001</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0.91224340000000004</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0.77426640000000002</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0.78284929999999997</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0.80568329999999999</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0.80131909999999995</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0.80948310000000001</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0.87774850000000004</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0.8659384</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0.89423980000000003</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0.89413989999999999</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0.89313730000000002</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0.72311630000000005</c:v>
                </c:pt>
                <c:pt idx="1">
                  <c:v>0.61037909999999995</c:v>
                </c:pt>
                <c:pt idx="2">
                  <c:v>0.65266679999999999</c:v>
                </c:pt>
                <c:pt idx="3">
                  <c:v>0.67213409999999996</c:v>
                </c:pt>
                <c:pt idx="4">
                  <c:v>0.57876930000000004</c:v>
                </c:pt>
                <c:pt idx="5">
                  <c:v>0.7971374</c:v>
                </c:pt>
                <c:pt idx="6">
                  <c:v>0.8370841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2.9604200000000001E-2</c:v>
                </c:pt>
                <c:pt idx="1">
                  <c:v>8.0740699999999999E-2</c:v>
                </c:pt>
                <c:pt idx="2">
                  <c:v>3.2881100000000003E-2</c:v>
                </c:pt>
                <c:pt idx="3">
                  <c:v>2.4107E-2</c:v>
                </c:pt>
                <c:pt idx="4">
                  <c:v>4.7798300000000002E-2</c:v>
                </c:pt>
                <c:pt idx="5">
                  <c:v>2.3868899999999998E-2</c:v>
                </c:pt>
                <c:pt idx="6">
                  <c:v>1.8434599999999999E-2</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5.2470700000000002E-2</c:v>
                </c:pt>
                <c:pt idx="1">
                  <c:v>5.9877800000000002E-2</c:v>
                </c:pt>
                <c:pt idx="2">
                  <c:v>6.5802600000000003E-2</c:v>
                </c:pt>
                <c:pt idx="3">
                  <c:v>8.2797700000000002E-2</c:v>
                </c:pt>
                <c:pt idx="4">
                  <c:v>6.5737799999999999E-2</c:v>
                </c:pt>
                <c:pt idx="5">
                  <c:v>4.7156700000000003E-2</c:v>
                </c:pt>
                <c:pt idx="6">
                  <c:v>3.9976100000000001E-2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3.6714799999999999E-2</c:v>
                </c:pt>
                <c:pt idx="1">
                  <c:v>2.1763899999999999E-2</c:v>
                </c:pt>
                <c:pt idx="2">
                  <c:v>8.3122000000000005E-3</c:v>
                </c:pt>
                <c:pt idx="3">
                  <c:v>2.9121899999999999E-2</c:v>
                </c:pt>
                <c:pt idx="4">
                  <c:v>3.5575599999999999E-2</c:v>
                </c:pt>
                <c:pt idx="5">
                  <c:v>2.6502000000000001E-2</c:v>
                </c:pt>
                <c:pt idx="6">
                  <c:v>1.1050600000000001E-2</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0.15809390000000001</c:v>
                </c:pt>
                <c:pt idx="1">
                  <c:v>0.22723840000000001</c:v>
                </c:pt>
                <c:pt idx="2">
                  <c:v>0.2403372</c:v>
                </c:pt>
                <c:pt idx="3">
                  <c:v>0.19183919999999999</c:v>
                </c:pt>
                <c:pt idx="4">
                  <c:v>0.272119</c:v>
                </c:pt>
                <c:pt idx="5">
                  <c:v>0.1053351</c:v>
                </c:pt>
                <c:pt idx="6">
                  <c:v>9.3454599999999999E-2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0.77446910000000002</c:v>
                </c:pt>
                <c:pt idx="1">
                  <c:v>0.73340620000000001</c:v>
                </c:pt>
                <c:pt idx="2">
                  <c:v>0.7252016</c:v>
                </c:pt>
                <c:pt idx="3">
                  <c:v>0.71125970000000005</c:v>
                </c:pt>
                <c:pt idx="4">
                  <c:v>0.66228690000000001</c:v>
                </c:pt>
                <c:pt idx="5">
                  <c:v>0.81922980000000001</c:v>
                </c:pt>
                <c:pt idx="6">
                  <c:v>0.87588869999999996</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0.87350430000000001</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0.87717599999999996</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0.85410889999999995</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0.87214610000000004</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0.875</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0.82035930000000001</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0.80353200000000002</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0.83669139999999997</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0.83874459999999995</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0.81808159999999996</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0.8743609</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0.86766810000000005</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0.8769671</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0.82662539999999995</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0.8348624</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0.85714290000000004</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0.82772279999999998</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0.84274190000000004</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0.7862595</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0.76778239999999998</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0.77777779999999996</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0.79746839999999997</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0.78571429999999998</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0.89810190000000001</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0.88580239999999999</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0.91414640000000003</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0.90667969999999998</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0.90937179999999995</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0.8400955</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0.87039999999999995</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0.86610560000000003</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0.85160199999999997</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0.75566149999999999</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0.74927350000000004</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0.79354100000000005</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0.80171130000000002</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0.76538459999999997</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0.81481479999999995</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0.78769840000000002</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0.83975659999999996</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0.72389380000000003</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0.77049179999999995</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0.74463939999999995</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0.89668130000000001</c:v>
                </c:pt>
                <c:pt idx="1">
                  <c:v>0.72046489999999996</c:v>
                </c:pt>
                <c:pt idx="2">
                  <c:v>0.61108110000000004</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7.8312E-3</c:v>
                </c:pt>
                <c:pt idx="1">
                  <c:v>1.3210899999999999E-2</c:v>
                </c:pt>
                <c:pt idx="2">
                  <c:v>4.9507900000000001E-2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3.8663000000000003E-2</c:v>
                </c:pt>
                <c:pt idx="1">
                  <c:v>6.3094399999999995E-2</c:v>
                </c:pt>
                <c:pt idx="2">
                  <c:v>9.2066200000000001E-2</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8.1166999999999993E-3</c:v>
                </c:pt>
                <c:pt idx="1">
                  <c:v>1.27177E-2</c:v>
                </c:pt>
                <c:pt idx="2">
                  <c:v>2.4266599999999999E-2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4.8707800000000002E-2</c:v>
                </c:pt>
                <c:pt idx="1">
                  <c:v>0.19051209999999999</c:v>
                </c:pt>
                <c:pt idx="2">
                  <c:v>0.2230782</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0.93442899999999995</c:v>
                </c:pt>
                <c:pt idx="1">
                  <c:v>0.77686809999999995</c:v>
                </c:pt>
                <c:pt idx="2">
                  <c:v>0.72773010000000005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0.85239489999999996</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0.85799400000000003</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0.85892120000000005</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0.81766609999999995</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0.841943</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0.82423210000000002</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0.53049080000000004</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0.53594079999999999</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0.5498807</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0.55642919999999996</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0.55431620000000004</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0.58329770000000003</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0.58405459999999998</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0.60402129999999998</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0.61492179999999996</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0.59416000000000002</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0.85423199999999999</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0.87921660000000001</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0.88952290000000001</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0.89324519999999996</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0.89739659999999999</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0.67611679999999996</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0.69223829999999997</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0.72003349999999999</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0.7140031</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0.71661779999999997</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0.71894089999999999</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0.74228130000000003</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0.74161739999999998</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0.74302939999999995</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0.74122290000000002</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0.48806179999999999</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0.46349010000000002</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0.51483259999999997</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0.52284799999999998</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0.55298650000000005</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0.55936920000000001</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0.56513219999999997</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0.68380779999999997</c:v>
                </c:pt>
                <c:pt idx="1">
                  <c:v>0.89646190000000003</c:v>
                </c:pt>
                <c:pt idx="2">
                  <c:v>0.97843119999999995</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1.5089099999999999E-2</c:v>
                </c:pt>
                <c:pt idx="1">
                  <c:v>2.9579999999999999E-2</c:v>
                </c:pt>
                <c:pt idx="2">
                  <c:v>3.9947000000000003E-3</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5.9790700000000002E-2</c:v>
                </c:pt>
                <c:pt idx="1">
                  <c:v>2.4755099999999999E-2</c:v>
                </c:pt>
                <c:pt idx="2">
                  <c:v>1.21344E-2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1.8150400000000001E-2</c:v>
                </c:pt>
                <c:pt idx="1">
                  <c:v>7.5291999999999998E-3</c:v>
                </c:pt>
                <c:pt idx="2">
                  <c:v>6.1220000000000003E-4</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0.2231619</c:v>
                </c:pt>
                <c:pt idx="1">
                  <c:v>4.1673799999999997E-2</c:v>
                </c:pt>
                <c:pt idx="2">
                  <c:v>4.8275000000000002E-3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0.74681909999999996</c:v>
                </c:pt>
                <c:pt idx="1">
                  <c:v>0.94993099999999997</c:v>
                </c:pt>
                <c:pt idx="2">
                  <c:v>0.98761710000000003</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0.54497969999999996</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0.58672250000000004</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0.60275480000000003</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0.64200100000000004</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0.65397170000000004</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0.87668509999999999</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0.87099459999999995</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0.86315390000000003</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0.87991180000000002</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0.85758040000000002</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0.90171290000000004</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0.89389350000000001</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0.89603759999999999</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0.91596639999999996</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0.90840299999999996</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0.56894840000000002</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0.61641029999999997</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0.62728550000000005</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0.63177229999999995</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0.64119919999999997</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0.76484189999999996</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0.79636940000000001</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0.77635540000000003</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0.81506339999999999</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0.82064809999999999</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0.3128572</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0.26903549999999998</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0.3467095</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0.36755949999999998</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0.37859419999999999</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8.8238134000000006</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8.8683318999999994</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8.9179077000000007</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8.9726590999999996</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8.9297208999999995</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0.45928340000000001</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0.47849829999999999</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0.52555200000000002</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0.5310802</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0.49143940000000003</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2</c:v>
                </c:pt>
                <c:pt idx="1">
                  <c:v>0</c:v>
                </c:pt>
                <c:pt idx="2">
                  <c:v>5</c:v>
                </c:pt>
                <c:pt idx="3">
                  <c:v>6</c:v>
                </c:pt>
                <c:pt idx="4">
                  <c:v>13</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51</c:v>
                </c:pt>
                <c:pt idx="1">
                  <c:v>55</c:v>
                </c:pt>
                <c:pt idx="2">
                  <c:v>55</c:v>
                </c:pt>
                <c:pt idx="3">
                  <c:v>55</c:v>
                </c:pt>
                <c:pt idx="4">
                  <c:v>47</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8</c:v>
                </c:pt>
                <c:pt idx="1">
                  <c:v>6</c:v>
                </c:pt>
                <c:pt idx="2">
                  <c:v>1</c:v>
                </c:pt>
                <c:pt idx="3">
                  <c:v>0</c:v>
                </c:pt>
                <c:pt idx="4">
                  <c:v>1</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0.79559080000000004</c:v>
                </c:pt>
                <c:pt idx="1">
                  <c:v>0.7567507</c:v>
                </c:pt>
                <c:pt idx="2">
                  <c:v>0.80860909999999997</c:v>
                </c:pt>
                <c:pt idx="3">
                  <c:v>0.525034</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1.20483E-2</c:v>
                </c:pt>
                <c:pt idx="1">
                  <c:v>2.86965E-2</c:v>
                </c:pt>
                <c:pt idx="2">
                  <c:v>2.7818300000000001E-2</c:v>
                </c:pt>
                <c:pt idx="3">
                  <c:v>2.4316500000000001E-2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4.1535099999999998E-2</c:v>
                </c:pt>
                <c:pt idx="1">
                  <c:v>3.7530000000000001E-2</c:v>
                </c:pt>
                <c:pt idx="2">
                  <c:v>3.1439500000000002E-2</c:v>
                </c:pt>
                <c:pt idx="3">
                  <c:v>5.93804E-2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2.20167E-2</c:v>
                </c:pt>
                <c:pt idx="1">
                  <c:v>8.8287999999999995E-3</c:v>
                </c:pt>
                <c:pt idx="2">
                  <c:v>2.03418E-2</c:v>
                </c:pt>
                <c:pt idx="3">
                  <c:v>3.4266499999999998E-2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0.12880910000000001</c:v>
                </c:pt>
                <c:pt idx="1">
                  <c:v>0.16819400000000001</c:v>
                </c:pt>
                <c:pt idx="2">
                  <c:v>0.1117913</c:v>
                </c:pt>
                <c:pt idx="3">
                  <c:v>0.3570026</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0.82523780000000002</c:v>
                </c:pt>
                <c:pt idx="1">
                  <c:v>0.79821660000000005</c:v>
                </c:pt>
                <c:pt idx="2">
                  <c:v>0.85494760000000003</c:v>
                </c:pt>
                <c:pt idx="3">
                  <c:v>0.58067480000000005</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0.70482299999999998</c:v>
                </c:pt>
                <c:pt idx="1">
                  <c:v>0.66800689999999996</c:v>
                </c:pt>
                <c:pt idx="2">
                  <c:v>0.83296490000000001</c:v>
                </c:pt>
                <c:pt idx="3">
                  <c:v>0.56095220000000001</c:v>
                </c:pt>
                <c:pt idx="4">
                  <c:v>0.4976932</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1.7196599999999999E-2</c:v>
                </c:pt>
                <c:pt idx="1">
                  <c:v>3.5945E-3</c:v>
                </c:pt>
                <c:pt idx="2">
                  <c:v>1.9413900000000001E-2</c:v>
                </c:pt>
                <c:pt idx="3">
                  <c:v>1.1330099999999999E-2</c:v>
                </c:pt>
                <c:pt idx="4">
                  <c:v>2.0975299999999999E-2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3.7168199999999998E-2</c:v>
                </c:pt>
                <c:pt idx="1">
                  <c:v>6.82064E-2</c:v>
                </c:pt>
                <c:pt idx="2">
                  <c:v>4.7771000000000001E-2</c:v>
                </c:pt>
                <c:pt idx="3">
                  <c:v>6.5807500000000005E-2</c:v>
                </c:pt>
                <c:pt idx="4">
                  <c:v>7.3501700000000003E-2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1.10168E-2</c:v>
                </c:pt>
                <c:pt idx="1">
                  <c:v>1.4359E-2</c:v>
                </c:pt>
                <c:pt idx="2">
                  <c:v>1.9960999999999998E-3</c:v>
                </c:pt>
                <c:pt idx="3">
                  <c:v>1.4090800000000001E-2</c:v>
                </c:pt>
                <c:pt idx="4">
                  <c:v>1.28492E-2</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0.22979540000000001</c:v>
                </c:pt>
                <c:pt idx="1">
                  <c:v>0.2458333</c:v>
                </c:pt>
                <c:pt idx="2">
                  <c:v>9.7854099999999999E-2</c:v>
                </c:pt>
                <c:pt idx="3">
                  <c:v>0.3478194</c:v>
                </c:pt>
                <c:pt idx="4">
                  <c:v>0.39498060000000002</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0.7365971</c:v>
                </c:pt>
                <c:pt idx="1">
                  <c:v>0.71216279999999998</c:v>
                </c:pt>
                <c:pt idx="2">
                  <c:v>0.89604510000000004</c:v>
                </c:pt>
                <c:pt idx="3">
                  <c:v>0.58650869999999999</c:v>
                </c:pt>
                <c:pt idx="4">
                  <c:v>0.54742710000000006</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dirty="0"/>
          </a:p>
        </p:txBody>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67111814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69.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www.ncpes.co.uk/"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78226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NHS West Yorkshire Integrated Care Board</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2,668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5,611</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48</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515996782"/>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6,024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5,611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2,668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3853333947"/>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2,058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610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2,668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1934314477"/>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650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314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118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345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239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287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117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193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192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2,668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1855204215"/>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2,350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31</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12</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133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2,668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24496491"/>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05288972"/>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72360424"/>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06979347"/>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03961254"/>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93244241"/>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4389299"/>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31295388"/>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32219051"/>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54378280"/>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84883220"/>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89123847"/>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13457682"/>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58289686"/>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80068276"/>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61605817"/>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3905622181"/>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1436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1923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3634173437"/>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2115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2243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2252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2259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1357233594"/>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3648303331"/>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2645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4018275746"/>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2678025070"/>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3280784798"/>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2245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1545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4223137988"/>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4117540305"/>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504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493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2600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658093682"/>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272168621"/>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2113694184"/>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47%</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172777868"/>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2068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3E828A9-5D02-57BB-9851-759ADDD5BA8E}"/>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6B292C9B-88CF-7448-AB07-DDFC460D51E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C57C28F-D637-153E-A465-4B0992B0C691}"/>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6A30EE3F-A068-1773-D98B-2FF94B19EC3A}"/>
              </a:ext>
              <a:ext uri="{C183D7F6-B498-43B3-948B-1728B52AA6E4}">
                <adec:decorative xmlns:adec="http://schemas.microsoft.com/office/drawing/2017/decorative" val="0"/>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8" name="object 1">
            <a:extLst>
              <a:ext uri="{FF2B5EF4-FFF2-40B4-BE49-F238E27FC236}">
                <a16:creationId xmlns:a16="http://schemas.microsoft.com/office/drawing/2014/main" id="{5D061FEF-B2EA-BE97-2DC5-3A712338E658}"/>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D5C5474B-A72C-A8E8-AE9F-70ADE7FCA6D0}"/>
              </a:ext>
            </a:extLst>
          </p:cNvPr>
          <p:cNvGraphicFramePr>
            <a:graphicFrameLocks noGrp="1"/>
          </p:cNvGraphicFramePr>
          <p:nvPr>
            <p:extLst>
              <p:ext uri="{D42A27DB-BD31-4B8C-83A1-F6EECF244321}">
                <p14:modId xmlns:p14="http://schemas.microsoft.com/office/powerpoint/2010/main" val="4117203853"/>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Executive</a:t>
                      </a:r>
                      <a:r>
                        <a:rPr lang="en-GB" sz="1150" b="0" u="none" spc="120"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 </a:t>
                      </a:r>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summary</a:t>
                      </a:r>
                      <a:r>
                        <a:rPr lang="en-GB" sz="1150" b="0" u="none" baseline="0" noProof="0" dirty="0">
                          <a:solidFill>
                            <a:schemeClr val="tx1"/>
                          </a:solidFill>
                          <a:uFillTx/>
                          <a:latin typeface="Arial" panose="020B0604020202020204" pitchFamily="34" charset="0"/>
                          <a:cs typeface="Arial" panose="020B0604020202020204" pitchFamily="34" charset="0"/>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23797274"/>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080280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176377000"/>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386799721"/>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3175468164"/>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3967732249"/>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3738377093"/>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4069736147"/>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2314868413"/>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1275462112"/>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2641069445"/>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879490397"/>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4096047099"/>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2827598926"/>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1828950690"/>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3384482441"/>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1871786063"/>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2940207408"/>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1815382643"/>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800937972"/>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559236969"/>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1647626925"/>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2586829382"/>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3780279140"/>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2516156210"/>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1100906856"/>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3459146106"/>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3208260434"/>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2749064523"/>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3945934456"/>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2430310868"/>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7631D4A7-C797-AD5D-F653-01DA86FB272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AAC0308-A936-442F-9A61-758D848716C2}" type="slidenum">
              <a:rPr lang="en-GB" spc="-25" noProof="0" smtClean="0"/>
              <a:t>3</a:t>
            </a:fld>
            <a:endParaRPr lang="en-GB" spc="-25" noProof="0" dirty="0"/>
          </a:p>
        </p:txBody>
      </p:sp>
      <p:grpSp>
        <p:nvGrpSpPr>
          <p:cNvPr id="2" name="Group 1">
            <a:extLst>
              <a:ext uri="{FF2B5EF4-FFF2-40B4-BE49-F238E27FC236}">
                <a16:creationId xmlns:a16="http://schemas.microsoft.com/office/drawing/2014/main" id="{E59BEEAA-8610-2CA3-30DA-78FFD55B12C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874C997A-897B-3B12-0071-81A04F558A0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59B7909-EFF7-12B9-A476-01327BBBF21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3" name="object 1"/>
          <p:cNvSpPr txBox="1">
            <a:spLocks noGrp="1"/>
          </p:cNvSpPr>
          <p:nvPr>
            <p:ph type="title" idx="4294967295"/>
          </p:nvPr>
        </p:nvSpPr>
        <p:spPr>
          <a:xfrm>
            <a:off x="419290" y="1003300"/>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19B85C79-B890-3EA0-CB4A-AF9F75D91D8C}"/>
              </a:ext>
            </a:extLst>
          </p:cNvPr>
          <p:cNvSpPr txBox="1"/>
          <p:nvPr/>
        </p:nvSpPr>
        <p:spPr>
          <a:xfrm>
            <a:off x="419290" y="1344916"/>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above_expected"/>
          <p:cNvGraphicFramePr>
            <a:graphicFrameLocks noGrp="1"/>
          </p:cNvGraphicFramePr>
          <p:nvPr>
            <p:extLst>
              <p:ext uri="{D42A27DB-BD31-4B8C-83A1-F6EECF244321}">
                <p14:modId xmlns:p14="http://schemas.microsoft.com/office/powerpoint/2010/main" val="249165566"/>
              </p:ext>
            </p:extLst>
          </p:nvPr>
        </p:nvGraphicFramePr>
        <p:xfrm>
          <a:off x="428498" y="1242695"/>
          <a:ext cx="6732322" cy="10533380"/>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37795">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Q52. Patient has had a cancer care review with someone from their GP practice (excluding patients who have not had a review but were diagnosed less than or around 12 months ago)</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47%</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10" name="txt_org_name">
            <a:extLst>
              <a:ext uri="{FF2B5EF4-FFF2-40B4-BE49-F238E27FC236}">
                <a16:creationId xmlns:a16="http://schemas.microsoft.com/office/drawing/2014/main" id="{64B04C02-065D-D2A3-A433-5256AD78F9B5}"/>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E6EB594A-1CB1-2C3B-185C-3B15988DAC3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4270796769"/>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222488199"/>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3155112310"/>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536228103"/>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3950468" y="622300"/>
            <a:ext cx="3328155"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NHS West Yorkshire Integrated Care Board</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386650507"/>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1215510552"/>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602489858"/>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1062624050"/>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1810945717"/>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1320456887"/>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1975050653"/>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3255774238"/>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2714025403"/>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1863302979"/>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3607155814"/>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1887942693"/>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2540008692"/>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2014333120"/>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3230234334"/>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604312482"/>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1430994218"/>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27866478"/>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1858966147"/>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3883312026"/>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3973030058"/>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858609729"/>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846297107"/>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3368347512"/>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2090352033"/>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3878856338"/>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1113834382"/>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3829125625"/>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E85AD3DB-8FCD-D52C-6930-66A54AC6E5B2}"/>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651F2BA-106D-0015-2D71-33CFDB0BAA7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9B082A9-BFFA-4C47-92B2-47DFCB5B6736}" type="slidenum">
              <a:rPr lang="en-GB" spc="-25" noProof="0" smtClean="0"/>
              <a:t>4</a:t>
            </a:fld>
            <a:endParaRPr lang="en-GB" spc="-25" noProof="0" dirty="0"/>
          </a:p>
        </p:txBody>
      </p:sp>
      <p:sp>
        <p:nvSpPr>
          <p:cNvPr id="3" name="object 1">
            <a:extLst>
              <a:ext uri="{FF2B5EF4-FFF2-40B4-BE49-F238E27FC236}">
                <a16:creationId xmlns:a16="http://schemas.microsoft.com/office/drawing/2014/main" id="{33AFB031-BE91-4C3F-9D34-3556E77ACD49}"/>
              </a:ext>
            </a:extLst>
          </p:cNvPr>
          <p:cNvSpPr txBox="1">
            <a:spLocks noGrp="1"/>
          </p:cNvSpPr>
          <p:nvPr>
            <p:ph type="title" idx="4294967295"/>
          </p:nvPr>
        </p:nvSpPr>
        <p:spPr>
          <a:xfrm>
            <a:off x="419290" y="1018655"/>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DFF674EC-1F30-3746-1771-BE2B604DB9A8}"/>
              </a:ext>
            </a:extLst>
          </p:cNvPr>
          <p:cNvSpPr txBox="1"/>
          <p:nvPr/>
        </p:nvSpPr>
        <p:spPr>
          <a:xfrm>
            <a:off x="419290" y="1373634"/>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below_expected">
            <a:extLst>
              <a:ext uri="{FF2B5EF4-FFF2-40B4-BE49-F238E27FC236}">
                <a16:creationId xmlns:a16="http://schemas.microsoft.com/office/drawing/2014/main" id="{DA16AE7C-0BE7-A9B9-D490-CBA8F07CA57E}"/>
              </a:ext>
            </a:extLst>
          </p:cNvPr>
          <p:cNvGraphicFramePr>
            <a:graphicFrameLocks noGrp="1"/>
          </p:cNvGraphicFramePr>
          <p:nvPr>
            <p:extLst>
              <p:ext uri="{D42A27DB-BD31-4B8C-83A1-F6EECF244321}">
                <p14:modId xmlns:p14="http://schemas.microsoft.com/office/powerpoint/2010/main" val="1125710610"/>
              </p:ext>
            </p:extLst>
          </p:nvPr>
        </p:nvGraphicFramePr>
        <p:xfrm>
          <a:off x="428498" y="1221235"/>
          <a:ext cx="6732322" cy="14563065"/>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08654">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59869">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Q15. Patient was definitely told about their diagnosis in an appropriate place</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Q36. Hospital staff always did everything they could to help the patient control pain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085931750"/>
                  </a:ext>
                </a:extLst>
              </a:tr>
            </a:tbl>
          </a:graphicData>
        </a:graphic>
      </p:graphicFrame>
      <p:sp>
        <p:nvSpPr>
          <p:cNvPr id="10" name="txt_org_name">
            <a:extLst>
              <a:ext uri="{FF2B5EF4-FFF2-40B4-BE49-F238E27FC236}">
                <a16:creationId xmlns:a16="http://schemas.microsoft.com/office/drawing/2014/main" id="{4498F9A4-CB89-4796-A0DC-263DAD39BF83}"/>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6E63805E-7F2A-5424-DB8A-5E459F76167E}"/>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05CA61-FA5B-1B7A-D7A3-3E3F13798E9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AEA923BE-6918-07DA-84F3-BF34A074338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7B4EB12-CB5B-C511-1638-DD534B88DBE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0068206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3611481988"/>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296942791"/>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926737035"/>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1148656543"/>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2662257481"/>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3507183242"/>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4167248211"/>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2453778858"/>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3767619812"/>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217686761"/>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2026879768"/>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3323884634"/>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938527592"/>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4001109449"/>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1437489845"/>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3750454652"/>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1885093471"/>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822396101"/>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1773706001"/>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3831306207"/>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2323352936"/>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1476143295"/>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1082604521"/>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1839353269"/>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3290046951"/>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999163768"/>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2574890756"/>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2070972643"/>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2780283133"/>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1114293551"/>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1794000174"/>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4255531214"/>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1360078556"/>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8979AA70-22EC-683B-C9EB-96BF78FAF29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089F3B2-00F6-4D09-81DC-F17421CDC0E9}" type="slidenum">
              <a:rPr lang="en-GB" spc="-25" noProof="0"/>
              <a:t>5</a:t>
            </a:fld>
            <a:endParaRPr lang="en-GB" spc="-25" noProof="0" dirty="0"/>
          </a:p>
        </p:txBody>
      </p:sp>
      <p:sp>
        <p:nvSpPr>
          <p:cNvPr id="7" name="object 1">
            <a:extLst>
              <a:ext uri="{FF2B5EF4-FFF2-40B4-BE49-F238E27FC236}">
                <a16:creationId xmlns:a16="http://schemas.microsoft.com/office/drawing/2014/main" id="{6AFD23A5-C008-B191-8796-69A55582A16C}"/>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a:latin typeface="Arial"/>
                <a:cs typeface="Arial"/>
              </a:rPr>
              <a:t>the</a:t>
            </a:r>
            <a:r>
              <a:rPr lang="en-GB" sz="1150" spc="-5" noProof="0">
                <a:latin typeface="Arial"/>
                <a:cs typeface="Arial"/>
              </a:rPr>
              <a:t> fif</a:t>
            </a:r>
            <a:r>
              <a:rPr lang="en-GB" sz="1150" noProof="0">
                <a:latin typeface="Arial"/>
                <a:cs typeface="Arial"/>
              </a:rPr>
              <a:t>teenth</a:t>
            </a:r>
            <a:r>
              <a:rPr lang="en-GB" sz="1150" spc="-10" noProof="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latin typeface="Arial"/>
              <a:cs typeface="Arial"/>
            </a:endParaRPr>
          </a:p>
        </p:txBody>
      </p:sp>
      <p:sp>
        <p:nvSpPr>
          <p:cNvPr id="9" name="object 3">
            <a:extLst>
              <a:ext uri="{FF2B5EF4-FFF2-40B4-BE49-F238E27FC236}">
                <a16:creationId xmlns:a16="http://schemas.microsoft.com/office/drawing/2014/main" id="{28B48030-3612-B052-F959-96E297A1B31B}"/>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9C06C513-F1C2-AEE8-57E9-D6004767855D}"/>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85AB393F-B2CD-6A75-46E0-2AD5F007DA96}"/>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627E93E-B3C8-05FB-6912-B96560C68849}"/>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0B8A53FC-3D21-F6DF-C1E6-71CE50A2EBC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43367C34-4340-CADD-5078-E146792626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E8A1406E-C8D3-277A-E3AA-FC0F4BC6D30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2335780337"/>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1640513044"/>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3850182292"/>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2799651391"/>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3099774339"/>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3274428967"/>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2260429889"/>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1972032467"/>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2041786965"/>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4009927305"/>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3578240126"/>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3053427186"/>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705354489"/>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4250574371"/>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527875759"/>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3995711760"/>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692698212"/>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168586294"/>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2984793680"/>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0918199"/>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12602915"/>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49565873"/>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30877753"/>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41947014"/>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94708843"/>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011326"/>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27482405"/>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10298229"/>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3941787910"/>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50976513"/>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33268866"/>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34022780"/>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78326462"/>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08330991"/>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11532454"/>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11340768"/>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08559970"/>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32119221"/>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40177347"/>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47828438"/>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23869358"/>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31950309"/>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07808551"/>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60060754"/>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7560508"/>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58223221"/>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70229144"/>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17681801"/>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47142700"/>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35059523"/>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14818766"/>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15194864"/>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3598769"/>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39660397"/>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26245450"/>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22837462"/>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13039145"/>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23919734"/>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39112672"/>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2523C779-FA6E-1ED1-2668-C431FB74493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068FFB8-07C4-4122-A155-73C3AD1D771A}" type="slidenum">
              <a:rPr lang="en-GB" spc="-25" noProof="0"/>
              <a:t>6</a:t>
            </a:fld>
            <a:endParaRPr lang="en-GB" spc="-25" noProof="0" dirty="0"/>
          </a:p>
        </p:txBody>
      </p:sp>
      <p:sp>
        <p:nvSpPr>
          <p:cNvPr id="3" name="Title 2" hidden="1">
            <a:extLst>
              <a:ext uri="{FF2B5EF4-FFF2-40B4-BE49-F238E27FC236}">
                <a16:creationId xmlns:a16="http://schemas.microsoft.com/office/drawing/2014/main" id="{E6C3B9D2-7B92-6CC5-D7E9-BE2BC1404942}"/>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p:cNvSpPr txBox="1"/>
          <p:nvPr/>
        </p:nvSpPr>
        <p:spPr>
          <a:xfrm>
            <a:off x="425450" y="1029972"/>
            <a:ext cx="6696000" cy="918713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ICB results are derived</a:t>
            </a:r>
          </a:p>
          <a:p>
            <a:pPr marL="12700" algn="l">
              <a:spcBef>
                <a:spcPts val="600"/>
              </a:spcBef>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the postcode of each patient. Alliance and ICB results therefore reflect the experience of people referred from within the geographical footprint. This mapping is achieved using lookup files released by the Office for National Statistics. Alliance and ICB results are therefore presented at the ‘England’ level and exclude other UK postcodes. </a:t>
            </a:r>
            <a:r>
              <a:rPr lang="en-GB" sz="1150" dirty="0">
                <a:latin typeface="Arial" panose="020B0604020202020204" pitchFamily="34" charset="0"/>
                <a:cs typeface="Arial" panose="020B0604020202020204" pitchFamily="34" charset="0"/>
              </a:rPr>
              <a:t>From 1 April 2026, changes were made to ICB boundaries, including mergers and boundary realignments across England. Historic data in this report have been recalculated to reflect the current ICB geography and are not directly comparable with previously published ICB reports.</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ICB 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ICB level is available in the ICB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ICB.</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2B629398-51BD-A486-EAFB-16F1120EB63E}"/>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9B511F33-0C54-5F61-0E8E-51C38323204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0150EB9B-06E4-12DC-F098-517688A9E79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3" action="ppaction://hlinksldjump"/>
              <a:extLst>
                <a:ext uri="{FF2B5EF4-FFF2-40B4-BE49-F238E27FC236}">
                  <a16:creationId xmlns:a16="http://schemas.microsoft.com/office/drawing/2014/main" id="{B14B2C27-8919-2E47-BA79-A4817B5603E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3" action="ppaction://hlinksldjump"/>
              <a:extLst>
                <a:ext uri="{FF2B5EF4-FFF2-40B4-BE49-F238E27FC236}">
                  <a16:creationId xmlns:a16="http://schemas.microsoft.com/office/drawing/2014/main" id="{D5FB59C5-9B12-182A-CDD5-C8EDE925EF90}"/>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13" name="Footnote">
            <a:extLst>
              <a:ext uri="{FF2B5EF4-FFF2-40B4-BE49-F238E27FC236}">
                <a16:creationId xmlns:a16="http://schemas.microsoft.com/office/drawing/2014/main" id="{E9C8330F-6856-51CE-8E3B-CA0AADCC7829}"/>
              </a:ext>
              <a:ext uri="{C183D7F6-B498-43B3-948B-1728B52AA6E4}">
                <adec:decorative xmlns:adec="http://schemas.microsoft.com/office/drawing/2017/decorative" val="0"/>
              </a:ext>
            </a:extLst>
          </p:cNvPr>
          <p:cNvSpPr txBox="1"/>
          <p:nvPr/>
        </p:nvSpPr>
        <p:spPr>
          <a:xfrm>
            <a:off x="120893" y="1037560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2385585"/>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71221335"/>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37397885"/>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5314969"/>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71255868"/>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8382263"/>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11741525"/>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65276644"/>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67713133"/>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877095"/>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60189466"/>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71760168"/>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29842900"/>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03333722"/>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07334780"/>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0238305"/>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42683879"/>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01389050"/>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52063977"/>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57037196"/>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5408003"/>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51418154"/>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528205"/>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86632976"/>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26865287"/>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86538242"/>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15492944"/>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92385579"/>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7109980"/>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07726242"/>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97647346"/>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61189442"/>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25921889"/>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09130800"/>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37855398"/>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33976001"/>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13349941"/>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26861267"/>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45465590"/>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33078200"/>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7924172"/>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2892596"/>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63049337"/>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64467283"/>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58144736"/>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03365708"/>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97050086"/>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7360743"/>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51944059"/>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46340002"/>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45178023"/>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76216465"/>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56197105"/>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53423256"/>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34296634"/>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74526315"/>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84397194"/>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56099823"/>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12226142"/>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94986202"/>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38774029"/>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22777597"/>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8766725"/>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63272811"/>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16084931"/>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14430931"/>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80443765"/>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34650675"/>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46363006"/>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82745196"/>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66245760"/>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13605549"/>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51349261"/>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09673197"/>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50602360"/>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2311662"/>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58487215"/>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99553307"/>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85000678"/>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64212557"/>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9052647"/>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76670050"/>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09983509"/>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3031415026"/>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RR8</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Leeds Teaching Hospitals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RWY</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Calderdale and Huddersfield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RXF</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Mid Yorkshire Teaching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25150624"/>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RAE</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Bradford Teaching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58408346"/>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RCF</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Airedale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723581880"/>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66D4124B-8182-9246-B561-62F7866D8D3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5A47EBC-F308-42AA-92F8-1CC335E962DD}" type="slidenum">
              <a:rPr lang="en-GB" spc="-25" noProof="0"/>
              <a:t>7</a:t>
            </a:fld>
            <a:endParaRPr lang="en-GB" spc="-25" noProof="0" dirty="0"/>
          </a:p>
        </p:txBody>
      </p:sp>
      <p:sp>
        <p:nvSpPr>
          <p:cNvPr id="3" name="TextBox 2">
            <a:extLst>
              <a:ext uri="{FF2B5EF4-FFF2-40B4-BE49-F238E27FC236}">
                <a16:creationId xmlns:a16="http://schemas.microsoft.com/office/drawing/2014/main" id="{AEE0369A-8A8D-F94B-4478-E6B44F91DF8B}"/>
              </a:ext>
            </a:extLst>
          </p:cNvPr>
          <p:cNvSpPr txBox="1"/>
          <p:nvPr/>
        </p:nvSpPr>
        <p:spPr>
          <a:xfrm>
            <a:off x="349250" y="938009"/>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ICB</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AC1B8498-ECD7-014A-EB16-838F0FD70EE5}"/>
              </a:ext>
            </a:extLst>
          </p:cNvPr>
          <p:cNvSpPr txBox="1">
            <a:spLocks noGrp="1"/>
          </p:cNvSpPr>
          <p:nvPr>
            <p:ph type="title" idx="4294967295"/>
          </p:nvPr>
        </p:nvSpPr>
        <p:spPr>
          <a:xfrm>
            <a:off x="425450" y="283539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382BCA1-0F37-116F-8572-7C1C2DD81B9B}"/>
              </a:ext>
            </a:extLst>
          </p:cNvPr>
          <p:cNvSpPr txBox="1"/>
          <p:nvPr/>
        </p:nvSpPr>
        <p:spPr>
          <a:xfrm>
            <a:off x="349250" y="318782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ICB</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ICBs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and regional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spc="-10" noProof="0" dirty="0">
                <a:latin typeface="Arial"/>
                <a:cs typeface="Arial"/>
              </a:rPr>
              <a:t>ICB.</a:t>
            </a:r>
            <a:endParaRPr lang="en-GB" sz="1150" noProof="0" dirty="0">
              <a:latin typeface="Arial"/>
              <a:cs typeface="Arial"/>
            </a:endParaRPr>
          </a:p>
          <a:p>
            <a:pPr marL="12700" marR="149860" algn="l">
              <a:spcBef>
                <a:spcPts val="600"/>
              </a:spcBef>
            </a:pPr>
            <a:r>
              <a:rPr lang="en-GB" sz="1150" noProof="0" dirty="0">
                <a:latin typeface="Arial"/>
                <a:cs typeface="Arial"/>
              </a:rPr>
              <a:t>ICBs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ICB</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ICBs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ICB</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spc="-5" noProof="0" dirty="0">
                <a:latin typeface="Arial"/>
                <a:cs typeface="Arial"/>
              </a:rPr>
              <a:t>The comparability tables show the 2024 and 2025 unadjusted scores for this ICB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ICB</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6DB33098-2F4C-4198-9D50-DFD965A6ECC2}"/>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C806AE22-0ED0-EB08-F3A3-A81B96BCE841}"/>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66CB295A-0A57-1B9A-8BCB-83FEE7EC18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3A562AC-D903-4E4D-0B53-8B64F01349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230BBDB4-0688-A6D2-A52B-0076FE503C5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C22F7DC-B4EA-4F64-36BE-9691DB14106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8</a:t>
            </a:fld>
            <a:endParaRPr lang="en-GB" spc="-25" noProof="0" dirty="0"/>
          </a:p>
        </p:txBody>
      </p:sp>
      <p:sp>
        <p:nvSpPr>
          <p:cNvPr id="13" name="object 1"/>
          <p:cNvSpPr txBox="1"/>
          <p:nvPr/>
        </p:nvSpPr>
        <p:spPr>
          <a:xfrm>
            <a:off x="465232" y="1125271"/>
            <a:ext cx="6696000" cy="617092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p:txBody>
      </p:sp>
      <p:sp>
        <p:nvSpPr>
          <p:cNvPr id="3" name="object 2">
            <a:extLst>
              <a:ext uri="{FF2B5EF4-FFF2-40B4-BE49-F238E27FC236}">
                <a16:creationId xmlns:a16="http://schemas.microsoft.com/office/drawing/2014/main" id="{4E518D06-315A-C91C-DF9B-173C144C05B9}"/>
              </a:ext>
            </a:extLst>
          </p:cNvPr>
          <p:cNvSpPr txBox="1">
            <a:spLocks noGrp="1"/>
          </p:cNvSpPr>
          <p:nvPr>
            <p:ph type="title" idx="4294967295"/>
          </p:nvPr>
        </p:nvSpPr>
        <p:spPr>
          <a:xfrm>
            <a:off x="459002" y="7400714"/>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8583BC63-4738-267F-3382-5E988339CF57}"/>
              </a:ext>
            </a:extLst>
          </p:cNvPr>
          <p:cNvSpPr txBox="1"/>
          <p:nvPr/>
        </p:nvSpPr>
        <p:spPr>
          <a:xfrm>
            <a:off x="437743" y="7789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endParaRPr lang="en-GB" sz="1150" spc="-10" noProof="0" dirty="0">
              <a:solidFill>
                <a:srgbClr val="000000"/>
              </a:solidFill>
              <a:latin typeface="Arial"/>
              <a:cs typeface="Arial"/>
            </a:endParaRPr>
          </a:p>
          <a:p>
            <a:pPr marL="12700" marR="482600" algn="l">
              <a:spcBef>
                <a:spcPts val="600"/>
              </a:spcBef>
            </a:pPr>
            <a:r>
              <a:rPr lang="en-GB" sz="1150" spc="-10" noProof="0" dirty="0">
                <a:latin typeface="Arial"/>
                <a:cs typeface="Arial"/>
              </a:rPr>
              <a:t>Overall response rate at response rate sections shows national level counts and response rate. For ICBs and its comparison at comparability tables section, all data is presented at the England level.</a:t>
            </a:r>
          </a:p>
        </p:txBody>
      </p:sp>
      <p:sp>
        <p:nvSpPr>
          <p:cNvPr id="6" name="txt_org_name">
            <a:extLst>
              <a:ext uri="{FF2B5EF4-FFF2-40B4-BE49-F238E27FC236}">
                <a16:creationId xmlns:a16="http://schemas.microsoft.com/office/drawing/2014/main" id="{046FC857-A624-7E4A-2C38-EA29578A0519}"/>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784C5140-5A57-7A84-F4A4-B288E864020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8086F19D-E3DB-A7AA-653C-98EA9237979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B52389A0-928E-4813-A858-CEEAA6F3734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B2805BC5-B570-75EB-89A3-4C5B91956AB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32AAED-04FB-593F-5B9E-376FA1AACB5C}"/>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8F434E1-ACA8-9CFD-29B6-C237DC987F3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9</a:t>
            </a:fld>
            <a:endParaRPr lang="en-GB" spc="-25" noProof="0" dirty="0"/>
          </a:p>
        </p:txBody>
      </p:sp>
      <p:sp>
        <p:nvSpPr>
          <p:cNvPr id="10" name="object 4">
            <a:extLst>
              <a:ext uri="{FF2B5EF4-FFF2-40B4-BE49-F238E27FC236}">
                <a16:creationId xmlns:a16="http://schemas.microsoft.com/office/drawing/2014/main" id="{1C3E9FCE-B6A1-2EFB-19B4-555E9975E6BA}"/>
              </a:ext>
            </a:extLst>
          </p:cNvPr>
          <p:cNvSpPr txBox="1">
            <a:spLocks noGrp="1"/>
          </p:cNvSpPr>
          <p:nvPr>
            <p:ph type="title" idx="4294967295"/>
          </p:nvPr>
        </p:nvSpPr>
        <p:spPr>
          <a:xfrm>
            <a:off x="437743" y="1155700"/>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F86885A6-38C8-59E1-035D-CB2A06AA21A3}"/>
              </a:ext>
            </a:extLst>
          </p:cNvPr>
          <p:cNvSpPr txBox="1"/>
          <p:nvPr/>
        </p:nvSpPr>
        <p:spPr>
          <a:xfrm>
            <a:off x="434986" y="1536700"/>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F9ACC627-CB63-CA8B-14E7-BB69B0FF4D8E}"/>
              </a:ext>
              <a:ext uri="{C183D7F6-B498-43B3-948B-1728B52AA6E4}">
                <adec:decorative xmlns:adec="http://schemas.microsoft.com/office/drawing/2017/decorative" val="1"/>
              </a:ext>
            </a:extLst>
          </p:cNvPr>
          <p:cNvSpPr txBox="1"/>
          <p:nvPr/>
        </p:nvSpPr>
        <p:spPr>
          <a:xfrm>
            <a:off x="3950468" y="622300"/>
            <a:ext cx="3328155" cy="276999"/>
          </a:xfrm>
          <a:prstGeom prst="rect">
            <a:avLst/>
          </a:prstGeom>
          <a:noFill/>
        </p:spPr>
        <p:txBody>
          <a:bodyPr wrap="none" rtlCol="0">
            <a:spAutoFit/>
          </a:bodyPr>
          <a:lstStyle/>
          <a:p>
            <a:pPr algn="r"/>
            <a:r>
              <a:rPr lang="en-GB" sz="1200" b="1" noProof="0">
                <a:solidFill>
                  <a:srgbClr val="336E9F"/>
                </a:solidFill>
                <a:latin typeface="Arial"/>
                <a:cs typeface="Arial"/>
              </a:rPr>
              <a:t>NHS West Yorkshire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8C60D75B-870A-189C-EAB2-D9A9822AAA85}"/>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AB653CAB-6EA2-E5FC-A797-738E93A27D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84E3423E-DC6B-9E4F-7660-0007EDB90B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289B1950-3333-A95F-C970-F1362E7C546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352477988"/>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2.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26980</TotalTime>
  <Words>28648</Words>
  <Application>Microsoft Office PowerPoint</Application>
  <PresentationFormat>Custom</PresentationFormat>
  <Paragraphs>7028</Paragraphs>
  <Slides>69</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69</vt:i4>
      </vt:variant>
    </vt:vector>
  </HeadingPairs>
  <TitlesOfParts>
    <vt:vector size="74"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378</cp:revision>
  <dcterms:created xsi:type="dcterms:W3CDTF">2024-10-14T12:39:43Z</dcterms:created>
  <dcterms:modified xsi:type="dcterms:W3CDTF">2026-06-26T16:15:32Z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