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5.5934000000000001E-3</c:v>
                </c:pt>
                <c:pt idx="1">
                  <c:v>3.6745399999999998E-2</c:v>
                </c:pt>
                <c:pt idx="2">
                  <c:v>1.07858E-2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5.3571500000000001E-2</c:v>
                </c:pt>
                <c:pt idx="1">
                  <c:v>3.90753E-2</c:v>
                </c:pt>
                <c:pt idx="2">
                  <c:v>2.36151E-2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8.3850000000000001E-3</c:v>
                </c:pt>
                <c:pt idx="1">
                  <c:v>3.1757899999999999E-2</c:v>
                </c:pt>
                <c:pt idx="2">
                  <c:v>6.0550999999999999E-3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0.88844120000000004</c:v>
                </c:pt>
                <c:pt idx="1">
                  <c:v>0.80053280000000004</c:v>
                </c:pt>
                <c:pt idx="2">
                  <c:v>0.94122689999999998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2.6007800000000001E-2</c:v>
                </c:pt>
                <c:pt idx="1">
                  <c:v>2.3831499999999999E-2</c:v>
                </c:pt>
                <c:pt idx="2">
                  <c:v>2.0718299999999999E-2</c:v>
                </c:pt>
                <c:pt idx="3">
                  <c:v>8.2886000000000001E-3</c:v>
                </c:pt>
                <c:pt idx="4">
                  <c:v>1.3689700000000001E-2</c:v>
                </c:pt>
                <c:pt idx="5">
                  <c:v>3.2620499999999997E-2</c:v>
                </c:pt>
                <c:pt idx="6">
                  <c:v>2.7551900000000001E-2</c:v>
                </c:pt>
                <c:pt idx="7">
                  <c:v>2.6248199999999999E-2</c:v>
                </c:pt>
                <c:pt idx="8">
                  <c:v>3.9077199999999999E-2</c:v>
                </c:pt>
                <c:pt idx="9">
                  <c:v>1.16019E-2</c:v>
                </c:pt>
                <c:pt idx="10">
                  <c:v>5.0805900000000001E-2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3.3324399999999997E-2</c:v>
                </c:pt>
                <c:pt idx="1">
                  <c:v>3.6346999999999997E-2</c:v>
                </c:pt>
                <c:pt idx="2">
                  <c:v>4.4459600000000002E-2</c:v>
                </c:pt>
                <c:pt idx="3">
                  <c:v>7.1894E-2</c:v>
                </c:pt>
                <c:pt idx="4">
                  <c:v>5.7916700000000002E-2</c:v>
                </c:pt>
                <c:pt idx="5">
                  <c:v>3.4889499999999997E-2</c:v>
                </c:pt>
                <c:pt idx="6">
                  <c:v>3.9502599999999999E-2</c:v>
                </c:pt>
                <c:pt idx="7">
                  <c:v>4.92936E-2</c:v>
                </c:pt>
                <c:pt idx="8">
                  <c:v>7.5840299999999999E-2</c:v>
                </c:pt>
                <c:pt idx="9">
                  <c:v>6.1502899999999999E-2</c:v>
                </c:pt>
                <c:pt idx="10">
                  <c:v>0.15069979999999999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8.5859999999999999E-3</c:v>
                </c:pt>
                <c:pt idx="1">
                  <c:v>1.6715299999999999E-2</c:v>
                </c:pt>
                <c:pt idx="2">
                  <c:v>2.8328200000000001E-2</c:v>
                </c:pt>
                <c:pt idx="3">
                  <c:v>1.9378800000000002E-2</c:v>
                </c:pt>
                <c:pt idx="4">
                  <c:v>9.5957999999999998E-3</c:v>
                </c:pt>
                <c:pt idx="5">
                  <c:v>9.6240000000000006E-3</c:v>
                </c:pt>
                <c:pt idx="6">
                  <c:v>1.2009499999999999E-2</c:v>
                </c:pt>
                <c:pt idx="7">
                  <c:v>2.89961E-2</c:v>
                </c:pt>
                <c:pt idx="8">
                  <c:v>2.9560300000000001E-2</c:v>
                </c:pt>
                <c:pt idx="9">
                  <c:v>1.9219099999999999E-2</c:v>
                </c:pt>
                <c:pt idx="10">
                  <c:v>1.85039E-2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0.87630620000000004</c:v>
                </c:pt>
                <c:pt idx="1">
                  <c:v>0.83262199999999997</c:v>
                </c:pt>
                <c:pt idx="2">
                  <c:v>0.86937580000000003</c:v>
                </c:pt>
                <c:pt idx="3">
                  <c:v>0.75413509999999995</c:v>
                </c:pt>
                <c:pt idx="4">
                  <c:v>0.80650010000000005</c:v>
                </c:pt>
                <c:pt idx="5">
                  <c:v>0.83605149999999995</c:v>
                </c:pt>
                <c:pt idx="6">
                  <c:v>0.80522000000000005</c:v>
                </c:pt>
                <c:pt idx="7">
                  <c:v>0.83127609999999996</c:v>
                </c:pt>
                <c:pt idx="8">
                  <c:v>0.73547079999999998</c:v>
                </c:pt>
                <c:pt idx="9">
                  <c:v>0.8002203</c:v>
                </c:pt>
                <c:pt idx="10">
                  <c:v>0.72610050000000004</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3.8617899999999997E-2</c:v>
                </c:pt>
                <c:pt idx="1">
                  <c:v>4.8358499999999999E-2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3.5562299999999998E-2</c:v>
                </c:pt>
                <c:pt idx="1">
                  <c:v>6.59521E-2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2.2141500000000001E-2</c:v>
                </c:pt>
                <c:pt idx="1">
                  <c:v>1.8820099999999999E-2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0.8668517</c:v>
                </c:pt>
                <c:pt idx="1">
                  <c:v>0.75339889999999998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0.1081911</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0.25989820000000002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2.7422599999999998E-2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8.8368625000000005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9.0203000000000002E-3</c:v>
                </c:pt>
                <c:pt idx="1">
                  <c:v>6.0755299999999998E-2</c:v>
                </c:pt>
                <c:pt idx="2">
                  <c:v>3.3918400000000001E-2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3.1121099999999999E-2</c:v>
                </c:pt>
                <c:pt idx="1">
                  <c:v>5.1045599999999997E-2</c:v>
                </c:pt>
                <c:pt idx="2">
                  <c:v>0.16478110000000001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1.2225700000000001E-2</c:v>
                </c:pt>
                <c:pt idx="1">
                  <c:v>5.6756999999999997E-3</c:v>
                </c:pt>
                <c:pt idx="2">
                  <c:v>2.8151499999999999E-2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0.88450680000000004</c:v>
                </c:pt>
                <c:pt idx="1">
                  <c:v>0.8822506</c:v>
                </c:pt>
                <c:pt idx="2">
                  <c:v>0.56521909999999997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2.1992999999999999E-2</c:v>
                </c:pt>
                <c:pt idx="1">
                  <c:v>4.0914300000000001E-2</c:v>
                </c:pt>
                <c:pt idx="2">
                  <c:v>3.6595E-3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9.4847000000000001E-2</c:v>
                </c:pt>
                <c:pt idx="1">
                  <c:v>6.3140399999999999E-2</c:v>
                </c:pt>
                <c:pt idx="2">
                  <c:v>7.9941600000000002E-2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2.25582E-2</c:v>
                </c:pt>
                <c:pt idx="1">
                  <c:v>8.4235999999999998E-3</c:v>
                </c:pt>
                <c:pt idx="2">
                  <c:v>1.23756E-2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0.2596349</c:v>
                </c:pt>
                <c:pt idx="1">
                  <c:v>0.78355609999999998</c:v>
                </c:pt>
                <c:pt idx="2">
                  <c:v>0.6154771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2.0175999999999999E-2</c:v>
                </c:pt>
                <c:pt idx="1">
                  <c:v>5.7593800000000001E-2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9.1523800000000002E-2</c:v>
                </c:pt>
                <c:pt idx="1">
                  <c:v>0.10143870000000001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1.7002799999999998E-2</c:v>
                </c:pt>
                <c:pt idx="1">
                  <c:v>7.5546000000000002E-2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0.42303039999999997</c:v>
                </c:pt>
                <c:pt idx="1">
                  <c:v>0.34780430000000001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1.6441500000000001E-2</c:v>
                </c:pt>
                <c:pt idx="1">
                  <c:v>3.9741499999999999E-2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6.9131200000000004E-2</c:v>
                </c:pt>
                <c:pt idx="1">
                  <c:v>0.12262679999999999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3.9454799999999998E-2</c:v>
                </c:pt>
                <c:pt idx="1">
                  <c:v>4.5124999999999998E-2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0.61676759999999997</c:v>
                </c:pt>
                <c:pt idx="1">
                  <c:v>0.43495139999999999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0.80467739999999999</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0.79238900000000001</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0.76526799999999995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0.76764940000000004</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0.76021240000000001</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0.78974809999999995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0.79262080000000001</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0.78613449999999996</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0.78571429999999998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0.79877299999999996</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0.90917389999999998</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0.90045050000000004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0.90237469999999997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0.91189790000000004</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0.91605040000000004</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3.1065200000000001E-2</c:v>
                </c:pt>
                <c:pt idx="1">
                  <c:v>2.6284800000000001E-2</c:v>
                </c:pt>
                <c:pt idx="2">
                  <c:v>1.7951000000000002E-2</c:v>
                </c:pt>
                <c:pt idx="3">
                  <c:v>1.5314700000000001E-2</c:v>
                </c:pt>
                <c:pt idx="4">
                  <c:v>4.6646300000000002E-2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5.2018099999999998E-2</c:v>
                </c:pt>
                <c:pt idx="1">
                  <c:v>3.8932799999999997E-2</c:v>
                </c:pt>
                <c:pt idx="2">
                  <c:v>3.0508500000000001E-2</c:v>
                </c:pt>
                <c:pt idx="3">
                  <c:v>2.48227E-2</c:v>
                </c:pt>
                <c:pt idx="4">
                  <c:v>4.2372300000000002E-2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3.56041E-2</c:v>
                </c:pt>
                <c:pt idx="1">
                  <c:v>1.8198499999999999E-2</c:v>
                </c:pt>
                <c:pt idx="2">
                  <c:v>2.1516799999999999E-2</c:v>
                </c:pt>
                <c:pt idx="3">
                  <c:v>2.7320199999999999E-2</c:v>
                </c:pt>
                <c:pt idx="4">
                  <c:v>1.9394999999999999E-2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0.77427100000000004</c:v>
                </c:pt>
                <c:pt idx="1">
                  <c:v>0.71773330000000002</c:v>
                </c:pt>
                <c:pt idx="2">
                  <c:v>0.75001470000000003</c:v>
                </c:pt>
                <c:pt idx="3">
                  <c:v>0.84893680000000005</c:v>
                </c:pt>
                <c:pt idx="4">
                  <c:v>0.81650020000000001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0.71178699999999995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0.69699250000000001</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0.73358210000000001</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0.72269510000000003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0.72680789999999995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0.59009009999999995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0.62731870000000001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0.62554350000000003</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0.62532569999999998</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0.65125140000000004</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0.73378239999999995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0.74904809999999999</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0.74331740000000002</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0.7435484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0.74166670000000001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0.70398280000000002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0.71128979999999997</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0.720777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0.72614780000000001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0.71033080000000004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0.68319129999999995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0.72809330000000005</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0.76109859999999996</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0.76432900000000004</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0.77674940000000003</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0.92996109999999998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0.93194160000000004</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0.92886849999999999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0.92394259999999995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0.92479679999999997</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0.73499139999999996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0.74495800000000001</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0.72984210000000005</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0.74941809999999998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0.73571140000000002</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0.94340389999999996</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0.94655250000000002</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0.94009779999999998</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0.93699259999999995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0.93875869999999995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0.78964939999999995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0.7857442</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0.78348779999999996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0.8003207</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0.78971769999999997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0.92595309999999997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0.91805049999999999</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0.90828299999999995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0.90415970000000001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0.89399790000000001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2.1099400000000001E-2</c:v>
                </c:pt>
                <c:pt idx="1">
                  <c:v>1.4797899999999999E-2</c:v>
                </c:pt>
                <c:pt idx="2">
                  <c:v>4.8090099999999997E-2</c:v>
                </c:pt>
                <c:pt idx="3">
                  <c:v>2.1813699999999998E-2</c:v>
                </c:pt>
                <c:pt idx="4">
                  <c:v>1.12391E-2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2.09424E-2</c:v>
                </c:pt>
                <c:pt idx="1">
                  <c:v>4.3987900000000003E-2</c:v>
                </c:pt>
                <c:pt idx="2">
                  <c:v>6.3512100000000002E-2</c:v>
                </c:pt>
                <c:pt idx="3">
                  <c:v>4.4957499999999997E-2</c:v>
                </c:pt>
                <c:pt idx="4">
                  <c:v>1.7822000000000001E-2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4.5236E-3</c:v>
                </c:pt>
                <c:pt idx="1">
                  <c:v>2.1814199999999999E-2</c:v>
                </c:pt>
                <c:pt idx="2">
                  <c:v>2.5978999999999999E-2</c:v>
                </c:pt>
                <c:pt idx="3">
                  <c:v>1.5670900000000001E-2</c:v>
                </c:pt>
                <c:pt idx="4">
                  <c:v>5.9509000000000003E-3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0.91987949999999996</c:v>
                </c:pt>
                <c:pt idx="1">
                  <c:v>0.81421840000000001</c:v>
                </c:pt>
                <c:pt idx="2">
                  <c:v>0.76975780000000005</c:v>
                </c:pt>
                <c:pt idx="3">
                  <c:v>0.75670029999999999</c:v>
                </c:pt>
                <c:pt idx="4">
                  <c:v>0.93097589999999997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0.80613959999999996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0.81731149999999997</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0.81167529999999999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0.81797839999999999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0.82029430000000003</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0.84274919999999998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0.85136080000000003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0.85665060000000004</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0.85404530000000001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0.84834279999999995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0.68508290000000005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0.69821569999999999</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0.69298579999999999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0.71048800000000001</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0.69711719999999999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0.55772540000000004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0.56481979999999998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0.56006869999999997</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0.73763730000000005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0.76192579999999999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0.81015360000000003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0.80490700000000004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0.80903910000000001</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0.74051319999999998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0.74410419999999999</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0.75810900000000003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0.76530279999999995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0.76182380000000005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0.78469080000000002</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0.7852671</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0.78761700000000001</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0.79467940000000004</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0.79384730000000003</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0.6462234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0.62430940000000001</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0.65654760000000001</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0.68258430000000003</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0.67905599999999999</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0.70425070000000001</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0.71613579999999999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0.71458189999999999</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0.73680780000000001</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0.72423119999999996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0.87799570000000005</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0.89443059999999996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0.8934259</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0.91008279999999997</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0.91964290000000004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1.59785E-2</c:v>
                </c:pt>
                <c:pt idx="1">
                  <c:v>2.8250000000000001E-2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4.3812799999999999E-2</c:v>
                </c:pt>
                <c:pt idx="1">
                  <c:v>5.8244799999999999E-2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1.4235299999999999E-2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0.19706170000000001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0.76195219999999997</c:v>
                </c:pt>
                <c:pt idx="1">
                  <c:v>0.665879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0.97982250000000004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0.98687259999999999</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0.9890023</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0.98799440000000005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0.98660709999999996</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0.91661400000000004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0.92184619999999995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0.92361110000000002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0.93021920000000002</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0.93081020000000003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0.61075950000000001</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0.60366830000000005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0.62416110000000002</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0.6171816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0.63390670000000005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0.74131270000000005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0.72424480000000002</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0.7428572</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0.73749100000000001</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0.75534440000000003</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0.67185070000000002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0.6773188</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0.70325199999999999</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0.70673419999999998</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0.69187900000000002</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0.57225440000000005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0.65225929999999999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0.69922629999999997</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0.69090910000000005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0.7081385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0.77389989999999997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0.77296889999999996</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0.77671449999999997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0.7745377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0.77205310000000005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0.87157890000000005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0.85734670000000002</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0.87758000000000003</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0.87115759999999998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0.87308229999999998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0.70365900000000003</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0.7114857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0.73041469999999997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0.73340620000000001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0.7357648</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0.85691949999999995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0.87139520000000004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0.89162560000000002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0.86851719999999999</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0.86714979999999997</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3.1917000000000001E-2</c:v>
                </c:pt>
                <c:pt idx="1">
                  <c:v>8.37952E-2</c:v>
                </c:pt>
                <c:pt idx="2">
                  <c:v>3.5025100000000003E-2</c:v>
                </c:pt>
                <c:pt idx="3">
                  <c:v>2.5827800000000001E-2</c:v>
                </c:pt>
                <c:pt idx="4">
                  <c:v>5.0395500000000003E-2</c:v>
                </c:pt>
                <c:pt idx="5">
                  <c:v>2.6498600000000001E-2</c:v>
                </c:pt>
                <c:pt idx="6">
                  <c:v>2.0308099999999999E-2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4.7845199999999997E-2</c:v>
                </c:pt>
                <c:pt idx="1">
                  <c:v>5.3768900000000001E-2</c:v>
                </c:pt>
                <c:pt idx="2">
                  <c:v>6.1514800000000001E-2</c:v>
                </c:pt>
                <c:pt idx="3">
                  <c:v>7.9356200000000002E-2</c:v>
                </c:pt>
                <c:pt idx="4">
                  <c:v>6.05435E-2</c:v>
                </c:pt>
                <c:pt idx="5">
                  <c:v>4.1897400000000001E-2</c:v>
                </c:pt>
                <c:pt idx="6">
                  <c:v>3.6228900000000001E-2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3.9027600000000003E-2</c:v>
                </c:pt>
                <c:pt idx="1">
                  <c:v>2.4818400000000001E-2</c:v>
                </c:pt>
                <c:pt idx="2">
                  <c:v>1.0456099999999999E-2</c:v>
                </c:pt>
                <c:pt idx="3">
                  <c:v>3.0842700000000001E-2</c:v>
                </c:pt>
                <c:pt idx="4">
                  <c:v>3.8172699999999997E-2</c:v>
                </c:pt>
                <c:pt idx="5">
                  <c:v>2.9131600000000001E-2</c:v>
                </c:pt>
                <c:pt idx="6">
                  <c:v>1.29242E-2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0.77501880000000001</c:v>
                </c:pt>
                <c:pt idx="1">
                  <c:v>0.70535000000000003</c:v>
                </c:pt>
                <c:pt idx="2">
                  <c:v>0.68882489999999996</c:v>
                </c:pt>
                <c:pt idx="3">
                  <c:v>0.74711519999999998</c:v>
                </c:pt>
                <c:pt idx="4">
                  <c:v>0.63686540000000003</c:v>
                </c:pt>
                <c:pt idx="5">
                  <c:v>0.86011329999999997</c:v>
                </c:pt>
                <c:pt idx="6">
                  <c:v>0.86891940000000001</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0.85899389999999998</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0.85659799999999997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0.87869109999999995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0.876614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0.86598750000000002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0.83797469999999996</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0.83696599999999999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0.84032110000000004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0.82376400000000005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0.85465619999999998</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0.83887279999999997</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0.82968850000000005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0.83497189999999999</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0.78620690000000004</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0.83216780000000001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0.82170540000000003</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0.82110910000000004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0.79936810000000003</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0.75757580000000002</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0.76814510000000003</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0.78527610000000003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0.73921970000000004</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0.74751489999999998</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0.85840709999999998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0.86215229999999998</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0.86799499999999996</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0.87515149999999997</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0.86754180000000003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0.8153629</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0.82508959999999998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0.8442982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0.85724</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0.83333330000000005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0.70025559999999998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0.67626149999999996</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0.70751989999999998</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0.70963449999999995</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0.70910329999999999</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0.79101560000000004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0.79279279999999996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0.79936309999999999</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0.72631579999999996</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0.70378149999999995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0.72599999999999998</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8.2354999999999998E-3</c:v>
                </c:pt>
                <c:pt idx="1">
                  <c:v>1.36913E-2</c:v>
                </c:pt>
                <c:pt idx="2">
                  <c:v>5.0291700000000002E-2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3.7854400000000003E-2</c:v>
                </c:pt>
                <c:pt idx="1">
                  <c:v>6.21337E-2</c:v>
                </c:pt>
                <c:pt idx="2">
                  <c:v>9.0498599999999998E-2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8.5210000000000008E-3</c:v>
                </c:pt>
                <c:pt idx="1">
                  <c:v>1.3198100000000001E-2</c:v>
                </c:pt>
                <c:pt idx="2">
                  <c:v>2.50504E-2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0.92240180000000005</c:v>
                </c:pt>
                <c:pt idx="1">
                  <c:v>0.73376870000000005</c:v>
                </c:pt>
                <c:pt idx="2">
                  <c:v>0.68639740000000005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0.84190710000000002</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0.84413959999999999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0.83313179999999998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0.80664210000000003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0.81929350000000001</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0.80792889999999995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0.48765160000000002</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0.50266429999999995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0.5078125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0.52406200000000003</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0.52311540000000001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0.5656447</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0.56406310000000004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0.57629059999999999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0.57618530000000001</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0.58069269999999995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0.82005899999999998</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0.81467179999999995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0.82256459999999998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0.82986269999999995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0.84584090000000001</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0.65158020000000005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0.64782269999999997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0.66549020000000003</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0.66428569999999998</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0.66654440000000004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0.70134229999999997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0.70671499999999998</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0.71894469999999999</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0.70114940000000003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0.71328910000000001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0.37227139999999997</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0.42415019999999998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0.43330570000000002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0.45257229999999998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0.43904379999999998</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0.46350639999999999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0.42478559999999999</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1.5731700000000001E-2</c:v>
                </c:pt>
                <c:pt idx="1">
                  <c:v>3.0499800000000001E-2</c:v>
                </c:pt>
                <c:pt idx="2">
                  <c:v>4.3600000000000002E-3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5.8505599999999998E-2</c:v>
                </c:pt>
                <c:pt idx="1">
                  <c:v>2.2915399999999999E-2</c:v>
                </c:pt>
                <c:pt idx="2">
                  <c:v>1.1403699999999999E-2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1.8792900000000001E-2</c:v>
                </c:pt>
                <c:pt idx="1">
                  <c:v>8.4490999999999993E-3</c:v>
                </c:pt>
                <c:pt idx="2">
                  <c:v>9.7759999999999991E-4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0.70021800000000001</c:v>
                </c:pt>
                <c:pt idx="1">
                  <c:v>0.93289270000000002</c:v>
                </c:pt>
                <c:pt idx="2">
                  <c:v>0.98692999999999997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0.53841810000000001</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0.56446370000000001</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0.59288750000000001</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0.59732189999999996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0.61298319999999995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0.87369560000000002</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0.86905600000000005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0.86631760000000002</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0.87442620000000004</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0.88640220000000003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0.88614230000000005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0.88320889999999996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0.90158499999999997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0.88908030000000005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0.88467050000000003</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0.5761501</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0.59272250000000004</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0.60561560000000003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0.61117860000000002</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0.60358480000000003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0.72999190000000003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0.73940850000000002</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0.75018980000000002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0.76719199999999999</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0.77216169999999995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0.238653</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0.2510232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0.25558310000000001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0.27260980000000001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0.25198939999999997</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8.7047234000000007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8.7404717999999999</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8.7591476000000004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8.7805289999999996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8.7725697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0.54116980000000003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0.53422369999999997</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0.55980070000000004</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0.59053500000000003</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0.58270670000000002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0</c:v>
                </c:pt>
                <c:pt idx="2">
                  <c:v>2</c:v>
                </c:pt>
                <c:pt idx="3">
                  <c:v>3</c:v>
                </c:pt>
                <c:pt idx="4">
                  <c:v>6</c:v>
                </c:pt>
                <c:pt idx="5">
                  <c:v>8</c:v>
                </c:pt>
                <c:pt idx="6">
                  <c:v>10</c:v>
                </c:pt>
                <c:pt idx="7">
                  <c:v>15</c:v>
                </c:pt>
                <c:pt idx="8">
                  <c:v>28</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52</c:v>
                </c:pt>
                <c:pt idx="1">
                  <c:v>61</c:v>
                </c:pt>
                <c:pt idx="2">
                  <c:v>45</c:v>
                </c:pt>
                <c:pt idx="3">
                  <c:v>58</c:v>
                </c:pt>
                <c:pt idx="4">
                  <c:v>55</c:v>
                </c:pt>
                <c:pt idx="5">
                  <c:v>53</c:v>
                </c:pt>
                <c:pt idx="6">
                  <c:v>49</c:v>
                </c:pt>
                <c:pt idx="7">
                  <c:v>45</c:v>
                </c:pt>
                <c:pt idx="8">
                  <c:v>32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0</c:v>
                </c:pt>
                <c:pt idx="2">
                  <c:v>2</c:v>
                </c:pt>
                <c:pt idx="3">
                  <c:v>0</c:v>
                </c:pt>
                <c:pt idx="4">
                  <c:v>0</c:v>
                </c:pt>
                <c:pt idx="5">
                  <c:v>0</c:v>
                </c:pt>
                <c:pt idx="6">
                  <c:v>2</c:v>
                </c:pt>
                <c:pt idx="7">
                  <c:v>1</c:v>
                </c:pt>
                <c:pt idx="8">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1.2711200000000001E-2</c:v>
                </c:pt>
                <c:pt idx="1">
                  <c:v>2.9418199999999999E-2</c:v>
                </c:pt>
                <c:pt idx="2">
                  <c:v>2.8178399999999999E-2</c:v>
                </c:pt>
                <c:pt idx="3">
                  <c:v>2.6420300000000001E-2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4.02092E-2</c:v>
                </c:pt>
                <c:pt idx="1">
                  <c:v>3.6086500000000001E-2</c:v>
                </c:pt>
                <c:pt idx="2">
                  <c:v>3.0719199999999999E-2</c:v>
                </c:pt>
                <c:pt idx="3">
                  <c:v>5.5172800000000001E-2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2.2679600000000001E-2</c:v>
                </c:pt>
                <c:pt idx="1">
                  <c:v>9.5505999999999994E-3</c:v>
                </c:pt>
                <c:pt idx="2">
                  <c:v>2.0701899999999999E-2</c:v>
                </c:pt>
                <c:pt idx="3">
                  <c:v>3.6370300000000001E-2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0.80548660000000005</c:v>
                </c:pt>
                <c:pt idx="1">
                  <c:v>0.77513259999999995</c:v>
                </c:pt>
                <c:pt idx="2">
                  <c:v>0.82775929999999998</c:v>
                </c:pt>
                <c:pt idx="3">
                  <c:v>0.55244400000000005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1.8126900000000001E-2</c:v>
                </c:pt>
                <c:pt idx="1">
                  <c:v>4.2052000000000001E-3</c:v>
                </c:pt>
                <c:pt idx="2">
                  <c:v>1.9928499999999998E-2</c:v>
                </c:pt>
                <c:pt idx="3">
                  <c:v>1.21025E-2</c:v>
                </c:pt>
                <c:pt idx="4">
                  <c:v>2.1869900000000001E-2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3.5307600000000001E-2</c:v>
                </c:pt>
                <c:pt idx="1">
                  <c:v>6.6984799999999997E-2</c:v>
                </c:pt>
                <c:pt idx="2">
                  <c:v>4.67418E-2</c:v>
                </c:pt>
                <c:pt idx="3">
                  <c:v>6.4262600000000003E-2</c:v>
                </c:pt>
                <c:pt idx="4">
                  <c:v>7.1712600000000001E-2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1.19471E-2</c:v>
                </c:pt>
                <c:pt idx="1">
                  <c:v>1.49698E-2</c:v>
                </c:pt>
                <c:pt idx="2">
                  <c:v>2.5106999999999998E-3</c:v>
                </c:pt>
                <c:pt idx="3">
                  <c:v>1.48632E-2</c:v>
                </c:pt>
                <c:pt idx="4">
                  <c:v>1.37438E-2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0.71479009999999998</c:v>
                </c:pt>
                <c:pt idx="1">
                  <c:v>0.66800689999999996</c:v>
                </c:pt>
                <c:pt idx="2">
                  <c:v>0.85479170000000004</c:v>
                </c:pt>
                <c:pt idx="3">
                  <c:v>0.57195300000000004</c:v>
                </c:pt>
                <c:pt idx="4">
                  <c:v>0.52315339999999999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West And North London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3,041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8,600</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09816135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9,204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8,600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164970908"/>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874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3,041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760378348"/>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3,041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631582745"/>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1,472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3,041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669895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573044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806443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3494316"/>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753774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9288638"/>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620635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808577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9877149"/>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673122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9981215"/>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482971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5632968"/>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149545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2848260"/>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706207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4182321116"/>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92598790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763924468"/>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036392620"/>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58896447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415262512"/>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07586617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181151799"/>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46000956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645744827"/>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6262104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549188757"/>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4185760603"/>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716782574"/>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4548810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745266401"/>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808594885"/>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768432283"/>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031823731"/>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96219171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900618876"/>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36654852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379896093"/>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0910088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671486381"/>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028717836"/>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225879328"/>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4201923500"/>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07384797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207603418"/>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75212842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38968347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268812471"/>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926055088"/>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655432921"/>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4482579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04792644"/>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138836764"/>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38822602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20666641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005109081"/>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948561777"/>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09904152"/>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907350515"/>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967181186"/>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45250931"/>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099637966"/>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294839" y="622300"/>
            <a:ext cx="3983784"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West And North London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77317400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35243280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894381707"/>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25173131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4008850543"/>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197904867"/>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4184040964"/>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135807577"/>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845977723"/>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72309650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595987264"/>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918526358"/>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17467764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191392037"/>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646086420"/>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66387124"/>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0258811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440902934"/>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69601460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453112947"/>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86091951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80563964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95909663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19318028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84765545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206397994"/>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90193750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162296405"/>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628494876"/>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Q06. Diagnostic test staff appeared to completely have all the information they needed about the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Q19. Patient found advice from main contact person was very or quite helpful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4537120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76835726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Q45. Patient was always offered practical advice on dealing with any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06200046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266930814"/>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Q50. During treatment, the patient definitely got enough care and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28484734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05975605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Q53. After treatment, the patient definitely could get enough emotional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26%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38244369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601723001"/>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645525842"/>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62423390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68759987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350843709"/>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761212559"/>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556943361"/>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34513947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615660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16776523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549946364"/>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624845821"/>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80335760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1953368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236193378"/>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108990454"/>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50738394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419033004"/>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40102265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79777028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097241267"/>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16926676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65552914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289848302"/>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609539640"/>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05733578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96162085"/>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100372886"/>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6079096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490320686"/>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4168933612"/>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30243258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7689967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846850001"/>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56874459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200212051"/>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498512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255252945"/>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787151186"/>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59626090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88615287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85078075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28936552"/>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09002339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62464700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48928177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880297238"/>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58171895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14368861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862597100"/>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03652712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5090289"/>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049369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333233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255932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57223120"/>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313987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019883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3369887"/>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306580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18366894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3810531"/>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99325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93213366"/>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0433253"/>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7359678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985982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109703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039083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40854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42995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7340917"/>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8582080"/>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6333460"/>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138265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8452709"/>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8407137"/>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9186394"/>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288256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9125292"/>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77043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4617089"/>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3148644"/>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240350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2100663"/>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052949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295971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3858220"/>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45217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0330378"/>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252821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353943"/>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NHS West and North London Integrated Care Board spans more than one Cancer Alliance footprint and is therefore included under both North Central London and West London Cancer Alliances.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6218294"/>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319405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2349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1359963"/>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227231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1795140"/>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391933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352857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7724773"/>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7710111"/>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947838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919738"/>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051278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8708491"/>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827935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870945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7447681"/>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144308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09798897"/>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907197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253722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2682792"/>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997239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135526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7611148"/>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4183989"/>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0458250"/>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4077445"/>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9753014"/>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3131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5915511"/>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4204215"/>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4815493"/>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4365335"/>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4242634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762345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9764777"/>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6877912"/>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47289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0336741"/>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829921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243712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375752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6176960"/>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8615398"/>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887249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9898782"/>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442438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722323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92071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5239512"/>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136008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428803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7963440"/>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136729"/>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299045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8848024"/>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342678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1159669"/>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043332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7907428"/>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109393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1686946"/>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999226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1798965"/>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5134631"/>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228062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517277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89939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315681"/>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85327907"/>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1833456"/>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753783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073533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5381676"/>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854513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327903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903611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2399316"/>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8141892"/>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470664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9119728"/>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5923061"/>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708970838"/>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National Orthopaedic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Hillingdon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RP6</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Moorfields Eye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Whittington Health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London North West University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Chelsea and Westminster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College London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RYJ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Imperial College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Free London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294839" y="622300"/>
            <a:ext cx="3983784" cy="276999"/>
          </a:xfrm>
          <a:prstGeom prst="rect">
            <a:avLst/>
          </a:prstGeom>
          <a:noFill/>
        </p:spPr>
        <p:txBody>
          <a:bodyPr wrap="none" rtlCol="0">
            <a:spAutoFit/>
          </a:bodyPr>
          <a:lstStyle/>
          <a:p>
            <a:pPr algn="r"/>
            <a:r>
              <a:rPr lang="en-GB" sz="1200" b="1" noProof="0">
                <a:solidFill>
                  <a:srgbClr val="336E9F"/>
                </a:solidFill>
                <a:latin typeface="Arial"/>
                <a:cs typeface="Arial"/>
              </a:rPr>
              <a:t>NHS West And North London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29492</Words>
  <Application>Microsoft Office PowerPoint</Application>
  <PresentationFormat>Custom</PresentationFormat>
  <Paragraphs>7121</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2026-06-26T16:15:30Z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