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5"/>
  </p:notesMasterIdLst>
  <p:sldIdLst>
    <p:sldId id="257" r:id="rId6"/>
    <p:sldId id="287" r:id="rId7"/>
    <p:sldId id="258" r:id="rId8"/>
    <p:sldId id="348" r:id="rId9"/>
    <p:sldId id="339" r:id="rId10"/>
    <p:sldId id="340" r:id="rId11"/>
    <p:sldId id="341" r:id="rId12"/>
    <p:sldId id="342" r:id="rId13"/>
    <p:sldId id="366"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44" d="100"/>
          <a:sy n="44" d="100"/>
        </p:scale>
        <p:origin x="2331" y="65"/>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slide" Target="slides/slide32.xml"/><Relationship Id="rId40" Type="http://schemas.openxmlformats.org/officeDocument/2006/relationships/slide" Target="slides/slide35.xml"/><Relationship Id="rId45" Type="http://schemas.openxmlformats.org/officeDocument/2006/relationships/slide" Target="slides/slide40.xml"/><Relationship Id="rId53" Type="http://schemas.openxmlformats.org/officeDocument/2006/relationships/slide" Target="slides/slide48.xml"/><Relationship Id="rId58" Type="http://schemas.openxmlformats.org/officeDocument/2006/relationships/slide" Target="slides/slide53.xml"/><Relationship Id="rId66" Type="http://schemas.openxmlformats.org/officeDocument/2006/relationships/slide" Target="slides/slide61.xml"/><Relationship Id="rId74" Type="http://schemas.openxmlformats.org/officeDocument/2006/relationships/slide" Target="slides/slide69.xml"/><Relationship Id="rId79" Type="http://schemas.openxmlformats.org/officeDocument/2006/relationships/tableStyles" Target="tableStyles.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viewProps" Target="view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microsoft.com/office/2018/10/relationships/authors" Target="author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notesMaster" Target="notesMasters/notesMaster1.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presProps" Target="presProps.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0.88138289999999997</c:v>
                </c:pt>
                <c:pt idx="1">
                  <c:v>0.78672509999999996</c:v>
                </c:pt>
                <c:pt idx="2">
                  <c:v>0.93375240000000004</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5.4749000000000004E-3</c:v>
                </c:pt>
                <c:pt idx="1">
                  <c:v>3.6187499999999997E-2</c:v>
                </c:pt>
                <c:pt idx="2">
                  <c:v>1.05936E-2</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5.3808599999999998E-2</c:v>
                </c:pt>
                <c:pt idx="1">
                  <c:v>4.01911E-2</c:v>
                </c:pt>
                <c:pt idx="2">
                  <c:v>2.3999699999999999E-2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8.2664999999999995E-3</c:v>
                </c:pt>
                <c:pt idx="1">
                  <c:v>3.1199999999999999E-2</c:v>
                </c:pt>
                <c:pt idx="2">
                  <c:v>5.8627999999999996E-3</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5.1067099999999997E-2</c:v>
                </c:pt>
                <c:pt idx="1">
                  <c:v>0.10569630000000001</c:v>
                </c:pt>
                <c:pt idx="2">
                  <c:v>2.5791499999999998E-2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0.88641420000000004</c:v>
                </c:pt>
                <c:pt idx="1">
                  <c:v>0.84018009999999999</c:v>
                </c:pt>
                <c:pt idx="2">
                  <c:v>0.96358319999999997</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0.85933680000000001</c:v>
                </c:pt>
                <c:pt idx="1">
                  <c:v>0.81031640000000005</c:v>
                </c:pt>
                <c:pt idx="2">
                  <c:v>0.84273770000000003</c:v>
                </c:pt>
                <c:pt idx="3">
                  <c:v>0.74002020000000002</c:v>
                </c:pt>
                <c:pt idx="4">
                  <c:v>0.79174219999999995</c:v>
                </c:pt>
                <c:pt idx="5">
                  <c:v>0.82032799999999995</c:v>
                </c:pt>
                <c:pt idx="6">
                  <c:v>0.771173</c:v>
                </c:pt>
                <c:pt idx="7">
                  <c:v>0.7943926</c:v>
                </c:pt>
                <c:pt idx="8">
                  <c:v>0.67368110000000003</c:v>
                </c:pt>
                <c:pt idx="9">
                  <c:v>0.76652410000000004</c:v>
                </c:pt>
                <c:pt idx="10">
                  <c:v>0.66948739999999995</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2.5489000000000001E-2</c:v>
                </c:pt>
                <c:pt idx="1">
                  <c:v>2.2938E-2</c:v>
                </c:pt>
                <c:pt idx="2">
                  <c:v>2.1744200000000002E-2</c:v>
                </c:pt>
                <c:pt idx="3">
                  <c:v>8.9487999999999998E-3</c:v>
                </c:pt>
                <c:pt idx="4">
                  <c:v>1.2264199999999999E-2</c:v>
                </c:pt>
                <c:pt idx="5">
                  <c:v>3.1925700000000001E-2</c:v>
                </c:pt>
                <c:pt idx="6">
                  <c:v>2.6564500000000001E-2</c:v>
                </c:pt>
                <c:pt idx="7">
                  <c:v>2.7615500000000001E-2</c:v>
                </c:pt>
                <c:pt idx="8">
                  <c:v>3.9669799999999998E-2</c:v>
                </c:pt>
                <c:pt idx="9">
                  <c:v>9.9898999999999995E-3</c:v>
                </c:pt>
                <c:pt idx="10">
                  <c:v>5.07313E-2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3.43621E-2</c:v>
                </c:pt>
                <c:pt idx="1">
                  <c:v>3.8134000000000001E-2</c:v>
                </c:pt>
                <c:pt idx="2">
                  <c:v>4.24077E-2</c:v>
                </c:pt>
                <c:pt idx="3">
                  <c:v>7.0573399999999994E-2</c:v>
                </c:pt>
                <c:pt idx="4">
                  <c:v>6.0767599999999998E-2</c:v>
                </c:pt>
                <c:pt idx="5">
                  <c:v>3.6279100000000002E-2</c:v>
                </c:pt>
                <c:pt idx="6">
                  <c:v>4.14775E-2</c:v>
                </c:pt>
                <c:pt idx="7">
                  <c:v>4.65589E-2</c:v>
                </c:pt>
                <c:pt idx="8">
                  <c:v>7.4655200000000005E-2</c:v>
                </c:pt>
                <c:pt idx="9">
                  <c:v>6.4726800000000001E-2</c:v>
                </c:pt>
                <c:pt idx="10">
                  <c:v>0.15084900000000001</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8.0671000000000007E-3</c:v>
                </c:pt>
                <c:pt idx="1">
                  <c:v>1.58218E-2</c:v>
                </c:pt>
                <c:pt idx="2">
                  <c:v>2.93542E-2</c:v>
                </c:pt>
                <c:pt idx="3">
                  <c:v>2.0039100000000001E-2</c:v>
                </c:pt>
                <c:pt idx="4">
                  <c:v>8.1703999999999995E-3</c:v>
                </c:pt>
                <c:pt idx="5">
                  <c:v>8.9292E-3</c:v>
                </c:pt>
                <c:pt idx="6">
                  <c:v>1.10221E-2</c:v>
                </c:pt>
                <c:pt idx="7">
                  <c:v>3.0363399999999999E-2</c:v>
                </c:pt>
                <c:pt idx="8">
                  <c:v>3.01529E-2</c:v>
                </c:pt>
                <c:pt idx="9">
                  <c:v>1.76072E-2</c:v>
                </c:pt>
                <c:pt idx="10">
                  <c:v>1.8429299999999999E-2</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7.2745000000000004E-2</c:v>
                </c:pt>
                <c:pt idx="1">
                  <c:v>0.1127898</c:v>
                </c:pt>
                <c:pt idx="2">
                  <c:v>6.3756099999999996E-2</c:v>
                </c:pt>
                <c:pt idx="3">
                  <c:v>0.16041849999999999</c:v>
                </c:pt>
                <c:pt idx="4">
                  <c:v>0.12705559999999999</c:v>
                </c:pt>
                <c:pt idx="5">
                  <c:v>0.102538</c:v>
                </c:pt>
                <c:pt idx="6">
                  <c:v>0.1497629</c:v>
                </c:pt>
                <c:pt idx="7">
                  <c:v>0.10106950000000001</c:v>
                </c:pt>
                <c:pt idx="8">
                  <c:v>0.181841</c:v>
                </c:pt>
                <c:pt idx="9">
                  <c:v>0.141152</c:v>
                </c:pt>
                <c:pt idx="10">
                  <c:v>0.110503</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0.90462229999999999</c:v>
                </c:pt>
                <c:pt idx="1">
                  <c:v>0.85083010000000003</c:v>
                </c:pt>
                <c:pt idx="2">
                  <c:v>0.89073899999999995</c:v>
                </c:pt>
                <c:pt idx="3">
                  <c:v>0.77585150000000003</c:v>
                </c:pt>
                <c:pt idx="4">
                  <c:v>0.83389060000000004</c:v>
                </c:pt>
                <c:pt idx="5">
                  <c:v>0.86766670000000001</c:v>
                </c:pt>
                <c:pt idx="6">
                  <c:v>0.81549349999999998</c:v>
                </c:pt>
                <c:pt idx="7">
                  <c:v>0.83417750000000002</c:v>
                </c:pt>
                <c:pt idx="8">
                  <c:v>0.73224420000000001</c:v>
                </c:pt>
                <c:pt idx="9">
                  <c:v>0.81412289999999998</c:v>
                </c:pt>
                <c:pt idx="10">
                  <c:v>0.77194739999999995</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0.82801990000000003</c:v>
                </c:pt>
                <c:pt idx="1">
                  <c:v>0.71550429999999998</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3.69863E-2</c:v>
                </c:pt>
                <c:pt idx="1">
                  <c:v>4.8154599999999999E-2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3.8825499999999999E-2</c:v>
                </c:pt>
                <c:pt idx="1">
                  <c:v>6.6360000000000002E-2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2.0509900000000001E-2</c:v>
                </c:pt>
                <c:pt idx="1">
                  <c:v>1.86161E-2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7.5658400000000001E-2</c:v>
                </c:pt>
                <c:pt idx="1">
                  <c:v>0.151365</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0.89976619999999996</c:v>
                </c:pt>
                <c:pt idx="1">
                  <c:v>0.78671120000000005</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8.6773786000000008</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0.1079237</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0.26043300000000003</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2.7155200000000001E-2</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-8.0728904999999997</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8.9076503999999996</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0.87016130000000003</c:v>
                </c:pt>
                <c:pt idx="1">
                  <c:v>0.78081129999999999</c:v>
                </c:pt>
                <c:pt idx="2">
                  <c:v>0.338368</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8.8679999999999991E-3</c:v>
                </c:pt>
                <c:pt idx="1">
                  <c:v>6.05949E-2</c:v>
                </c:pt>
                <c:pt idx="2">
                  <c:v>3.3733100000000002E-2</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3.1425700000000001E-2</c:v>
                </c:pt>
                <c:pt idx="1">
                  <c:v>5.1366500000000002E-2</c:v>
                </c:pt>
                <c:pt idx="2">
                  <c:v>0.16515179999999999</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1.20734E-2</c:v>
                </c:pt>
                <c:pt idx="1">
                  <c:v>5.5152999999999999E-3</c:v>
                </c:pt>
                <c:pt idx="2">
                  <c:v>2.79662E-2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7.7471700000000004E-2</c:v>
                </c:pt>
                <c:pt idx="1">
                  <c:v>0.101712</c:v>
                </c:pt>
                <c:pt idx="2">
                  <c:v>0.43478090000000003</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0.89885389999999998</c:v>
                </c:pt>
                <c:pt idx="1">
                  <c:v>0.86872680000000002</c:v>
                </c:pt>
                <c:pt idx="2">
                  <c:v>0.4939344</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0.2596349</c:v>
                </c:pt>
                <c:pt idx="1">
                  <c:v>0.73021069999999999</c:v>
                </c:pt>
                <c:pt idx="2">
                  <c:v>0.60380750000000005</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1.86581E-2</c:v>
                </c:pt>
                <c:pt idx="1">
                  <c:v>4.1146700000000001E-2</c:v>
                </c:pt>
                <c:pt idx="2">
                  <c:v>3.3100999999999998E-3</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0.1015168</c:v>
                </c:pt>
                <c:pt idx="1">
                  <c:v>6.2675700000000001E-2</c:v>
                </c:pt>
                <c:pt idx="2">
                  <c:v>8.0640400000000001E-2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1.9223299999999999E-2</c:v>
                </c:pt>
                <c:pt idx="1">
                  <c:v>8.6558999999999994E-3</c:v>
                </c:pt>
                <c:pt idx="2">
                  <c:v>1.2026200000000001E-2</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0.60096689999999997</c:v>
                </c:pt>
                <c:pt idx="1">
                  <c:v>0.15731100000000001</c:v>
                </c:pt>
                <c:pt idx="2">
                  <c:v>0.30021569999999997</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0.29874279999999998</c:v>
                </c:pt>
                <c:pt idx="1">
                  <c:v>0.82267349999999995</c:v>
                </c:pt>
                <c:pt idx="2">
                  <c:v>0.65701889999999996</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0.38274010000000003</c:v>
                </c:pt>
                <c:pt idx="1">
                  <c:v>0.30565819999999999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1.9775000000000001E-2</c:v>
                </c:pt>
                <c:pt idx="1">
                  <c:v>5.7347000000000002E-2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9.23258E-2</c:v>
                </c:pt>
                <c:pt idx="1">
                  <c:v>0.10193240000000001</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1.66018E-2</c:v>
                </c:pt>
                <c:pt idx="1">
                  <c:v>7.5299199999999997E-2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0.48855730000000003</c:v>
                </c:pt>
                <c:pt idx="1">
                  <c:v>0.45976319999999998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0.45290750000000002</c:v>
                </c:pt>
                <c:pt idx="1">
                  <c:v>0.40760750000000001</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0.58857550000000003</c:v>
                </c:pt>
                <c:pt idx="1">
                  <c:v>0.43495139999999999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1.6039000000000001E-2</c:v>
                </c:pt>
                <c:pt idx="1">
                  <c:v>3.8338700000000003E-2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6.9936200000000004E-2</c:v>
                </c:pt>
                <c:pt idx="1">
                  <c:v>0.1254324</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3.9052299999999998E-2</c:v>
                </c:pt>
                <c:pt idx="1">
                  <c:v>4.3722200000000003E-2</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0.28639700000000001</c:v>
                </c:pt>
                <c:pt idx="1">
                  <c:v>0.35755520000000002</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0.6540279</c:v>
                </c:pt>
                <c:pt idx="1">
                  <c:v>0.5225012</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0.82968750000000002</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0.77457399999999998</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0.77054789999999995</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0.7790646</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0.77234040000000004</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0.8518135</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0.83879420000000005</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0.84997860000000003</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0.83481749999999999</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0.83955860000000004</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0.92600660000000001</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0.92445060000000001</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0.93455029999999994</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0.93843279999999996</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0.9235584</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0.77427100000000004</c:v>
                </c:pt>
                <c:pt idx="1">
                  <c:v>0.7051499</c:v>
                </c:pt>
                <c:pt idx="2">
                  <c:v>0.74361129999999998</c:v>
                </c:pt>
                <c:pt idx="3">
                  <c:v>0.83313649999999995</c:v>
                </c:pt>
                <c:pt idx="4">
                  <c:v>0.78372569999999997</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3.0889099999999999E-2</c:v>
                </c:pt>
                <c:pt idx="1">
                  <c:v>2.5973599999999999E-2</c:v>
                </c:pt>
                <c:pt idx="2">
                  <c:v>1.75306E-2</c:v>
                </c:pt>
                <c:pt idx="3">
                  <c:v>1.49547E-2</c:v>
                </c:pt>
                <c:pt idx="4">
                  <c:v>4.6431E-2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5.2370199999999999E-2</c:v>
                </c:pt>
                <c:pt idx="1">
                  <c:v>3.9555399999999998E-2</c:v>
                </c:pt>
                <c:pt idx="2">
                  <c:v>3.1349399999999999E-2</c:v>
                </c:pt>
                <c:pt idx="3">
                  <c:v>2.5542599999999999E-2</c:v>
                </c:pt>
                <c:pt idx="4">
                  <c:v>4.2802800000000002E-2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3.5428000000000001E-2</c:v>
                </c:pt>
                <c:pt idx="1">
                  <c:v>1.7887299999999998E-2</c:v>
                </c:pt>
                <c:pt idx="2">
                  <c:v>2.1096299999999998E-2</c:v>
                </c:pt>
                <c:pt idx="3">
                  <c:v>2.69602E-2</c:v>
                </c:pt>
                <c:pt idx="4">
                  <c:v>1.91798E-2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0.1070417</c:v>
                </c:pt>
                <c:pt idx="1">
                  <c:v>0.21143390000000001</c:v>
                </c:pt>
                <c:pt idx="2">
                  <c:v>0.1864123</c:v>
                </c:pt>
                <c:pt idx="3">
                  <c:v>9.9405900000000005E-2</c:v>
                </c:pt>
                <c:pt idx="4">
                  <c:v>0.1078607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0.81486709999999996</c:v>
                </c:pt>
                <c:pt idx="1">
                  <c:v>0.73583980000000004</c:v>
                </c:pt>
                <c:pt idx="2">
                  <c:v>0.77851570000000003</c:v>
                </c:pt>
                <c:pt idx="3">
                  <c:v>0.85248710000000005</c:v>
                </c:pt>
                <c:pt idx="4">
                  <c:v>0.83486289999999996</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0.78084560000000003</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0.79927800000000004</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0.7889775</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0.78066040000000003</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0.79886690000000005</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0.68107399999999996</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0.68069040000000003</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0.70330839999999994</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0.70677970000000001</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0.71815289999999998</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0.77947599999999995</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0.77039500000000005</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0.77139760000000002</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0.77736130000000003</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0.77769940000000004</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0.72711269999999995</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0.72480480000000003</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0.72816590000000003</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0.74755450000000001</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0.72943259999999999</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0.69270589999999999</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0.75119049999999998</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0.81014149999999996</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0.8154593</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0.80945</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0.95225740000000003</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0.95343770000000005</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0.9526249</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0.94232479999999996</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0.95460330000000004</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0.79596069999999997</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0.78593139999999995</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0.78173239999999999</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0.78438330000000001</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0.79226850000000004</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0.95724209999999998</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0.95869269999999995</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0.95948429999999996</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0.957457</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0.96219779999999999</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0.82894000000000001</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0.83038699999999999</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0.82705309999999999</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0.82617379999999996</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0.83960950000000001</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0.89132420000000001</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0.88705339999999999</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0.8719789</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0.88456959999999996</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0.88392859999999995</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0.89782450000000003</c:v>
                </c:pt>
                <c:pt idx="1">
                  <c:v>0.80454130000000001</c:v>
                </c:pt>
                <c:pt idx="2">
                  <c:v>0.70099590000000001</c:v>
                </c:pt>
                <c:pt idx="3">
                  <c:v>0.74452130000000005</c:v>
                </c:pt>
                <c:pt idx="4">
                  <c:v>0.92611180000000004</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2.09552E-2</c:v>
                </c:pt>
                <c:pt idx="1">
                  <c:v>1.4618600000000001E-2</c:v>
                </c:pt>
                <c:pt idx="2">
                  <c:v>4.79143E-2</c:v>
                </c:pt>
                <c:pt idx="3">
                  <c:v>2.1538399999999999E-2</c:v>
                </c:pt>
                <c:pt idx="4">
                  <c:v>1.10464E-2</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2.1230599999999999E-2</c:v>
                </c:pt>
                <c:pt idx="1">
                  <c:v>4.43466E-2</c:v>
                </c:pt>
                <c:pt idx="2">
                  <c:v>6.3863699999999995E-2</c:v>
                </c:pt>
                <c:pt idx="3">
                  <c:v>4.5508100000000003E-2</c:v>
                </c:pt>
                <c:pt idx="4">
                  <c:v>1.8207299999999999E-2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4.3794999999999997E-3</c:v>
                </c:pt>
                <c:pt idx="1">
                  <c:v>2.1634799999999999E-2</c:v>
                </c:pt>
                <c:pt idx="2">
                  <c:v>2.5803199999999998E-2</c:v>
                </c:pt>
                <c:pt idx="3">
                  <c:v>1.5395600000000001E-2</c:v>
                </c:pt>
                <c:pt idx="4">
                  <c:v>5.7583000000000001E-3</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5.5610199999999999E-2</c:v>
                </c:pt>
                <c:pt idx="1">
                  <c:v>0.11485869999999999</c:v>
                </c:pt>
                <c:pt idx="2">
                  <c:v>0.16142290000000001</c:v>
                </c:pt>
                <c:pt idx="3">
                  <c:v>0.17303660000000001</c:v>
                </c:pt>
                <c:pt idx="4">
                  <c:v>3.88762E-2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0.92368139999999999</c:v>
                </c:pt>
                <c:pt idx="1">
                  <c:v>0.83887279999999997</c:v>
                </c:pt>
                <c:pt idx="2">
                  <c:v>0.78098460000000003</c:v>
                </c:pt>
                <c:pt idx="3">
                  <c:v>0.79275949999999995</c:v>
                </c:pt>
                <c:pt idx="4">
                  <c:v>0.95566609999999996</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0.82844359999999995</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0.83727810000000003</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0.83374789999999999</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0.84978540000000002</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0.83549960000000001</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0.82347749999999997</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0.84267159999999997</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0.85506190000000004</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0.84722220000000004</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0.84792630000000002</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0.70909990000000001</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0.71446339999999997</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0.72231270000000003</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0.71217859999999999</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0.71567429999999999</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0.53840880000000002</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0.55802289999999999</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0.55206940000000004</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0.76301810000000003</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0.81058620000000003</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0.8467401</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0.86577470000000001</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0.86074919999999999</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0.79551450000000001</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0.80297399999999997</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0.81137619999999999</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0.80599849999999995</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0.80448719999999996</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0.80751390000000001</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0.82376240000000001</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0.84035559999999998</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0.83173459999999999</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0.8264996</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0.70232090000000003</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0.66411039999999999</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0.70846399999999998</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0.70723939999999996</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0.71125099999999997</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0.75816419999999995</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0.74850969999999994</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0.75356489999999998</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0.77332829999999997</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0.75804139999999998</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0.91404609999999997</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0.91910800000000004</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0.91722689999999996</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0.93397459999999999</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0.92402459999999997</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0.743147</c:v>
                </c:pt>
                <c:pt idx="1">
                  <c:v>0.62411779999999994</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1.6314599999999999E-2</c:v>
                </c:pt>
                <c:pt idx="1">
                  <c:v>2.8440799999999999E-2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4.3140499999999998E-2</c:v>
                </c:pt>
                <c:pt idx="1">
                  <c:v>5.7863199999999997E-2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1.4426100000000001E-2</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0.19739780000000001</c:v>
                </c:pt>
                <c:pt idx="1">
                  <c:v>0.27515210000000001</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0.79677549999999997</c:v>
                </c:pt>
                <c:pt idx="1">
                  <c:v>0.70658929999999998</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0.98109009999999996</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0.98415649999999999</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0.9842592</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0.98879550000000005</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0.98665480000000005</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0.92863359999999995</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0.93700220000000001</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0.93449780000000005</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0.93468799999999996</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0.9289655</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0.66525420000000002</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0.65616050000000004</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0.67627280000000001</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0.67666990000000005</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0.65415020000000001</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0.78125</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0.76405529999999999</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0.75630249999999999</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0.76383760000000001</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0.74976120000000002</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0.69879519999999995</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0.68156930000000004</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0.72160150000000001</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0.73591879999999998</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0.73434540000000004</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0.61838789999999999</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0.66087960000000001</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0.70731710000000003</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0.70588240000000002</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0.70828729999999995</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0.84683790000000003</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0.77897570000000005</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0.80783240000000001</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0.78233149999999996</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0.78080899999999998</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0.89696969999999998</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0.88587329999999997</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0.90127840000000004</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0.90713739999999998</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0.89962549999999997</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0.77251910000000001</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0.78065059999999997</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0.79819890000000004</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0.78949619999999998</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0.78298540000000005</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0.90936550000000005</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0.89556380000000002</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0.89458689999999996</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0.88732390000000005</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0.89827259999999998</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0.72311630000000005</c:v>
                </c:pt>
                <c:pt idx="1">
                  <c:v>0.61037909999999995</c:v>
                </c:pt>
                <c:pt idx="2">
                  <c:v>0.65266679999999999</c:v>
                </c:pt>
                <c:pt idx="3">
                  <c:v>0.67213409999999996</c:v>
                </c:pt>
                <c:pt idx="4">
                  <c:v>0.57876930000000004</c:v>
                </c:pt>
                <c:pt idx="5">
                  <c:v>0.7971374</c:v>
                </c:pt>
                <c:pt idx="6">
                  <c:v>0.8370841</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2.97977E-2</c:v>
                </c:pt>
                <c:pt idx="1">
                  <c:v>8.1460599999999994E-2</c:v>
                </c:pt>
                <c:pt idx="2">
                  <c:v>3.3154500000000003E-2</c:v>
                </c:pt>
                <c:pt idx="3">
                  <c:v>2.4326E-2</c:v>
                </c:pt>
                <c:pt idx="4">
                  <c:v>4.80743E-2</c:v>
                </c:pt>
                <c:pt idx="5">
                  <c:v>2.3777400000000001E-2</c:v>
                </c:pt>
                <c:pt idx="6">
                  <c:v>1.8594699999999999E-2</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5.20838E-2</c:v>
                </c:pt>
                <c:pt idx="1">
                  <c:v>5.8437999999999997E-2</c:v>
                </c:pt>
                <c:pt idx="2">
                  <c:v>6.5255999999999995E-2</c:v>
                </c:pt>
                <c:pt idx="3">
                  <c:v>8.2359799999999997E-2</c:v>
                </c:pt>
                <c:pt idx="4">
                  <c:v>6.5185900000000005E-2</c:v>
                </c:pt>
                <c:pt idx="5">
                  <c:v>4.7339699999999998E-2</c:v>
                </c:pt>
                <c:pt idx="6">
                  <c:v>3.9655700000000002E-2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3.6908299999999998E-2</c:v>
                </c:pt>
                <c:pt idx="1">
                  <c:v>2.2483800000000002E-2</c:v>
                </c:pt>
                <c:pt idx="2">
                  <c:v>8.5854999999999994E-3</c:v>
                </c:pt>
                <c:pt idx="3">
                  <c:v>2.93409E-2</c:v>
                </c:pt>
                <c:pt idx="4">
                  <c:v>3.5851500000000001E-2</c:v>
                </c:pt>
                <c:pt idx="5">
                  <c:v>2.6410400000000001E-2</c:v>
                </c:pt>
                <c:pt idx="6">
                  <c:v>1.12108E-2</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0.15809390000000001</c:v>
                </c:pt>
                <c:pt idx="1">
                  <c:v>0.22723840000000001</c:v>
                </c:pt>
                <c:pt idx="2">
                  <c:v>0.2403372</c:v>
                </c:pt>
                <c:pt idx="3">
                  <c:v>0.19183919999999999</c:v>
                </c:pt>
                <c:pt idx="4">
                  <c:v>0.272119</c:v>
                </c:pt>
                <c:pt idx="5">
                  <c:v>0.1053351</c:v>
                </c:pt>
                <c:pt idx="6">
                  <c:v>9.3454599999999999E-2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0.79261820000000005</c:v>
                </c:pt>
                <c:pt idx="1">
                  <c:v>0.72354669999999999</c:v>
                </c:pt>
                <c:pt idx="2">
                  <c:v>0.74373149999999999</c:v>
                </c:pt>
                <c:pt idx="3">
                  <c:v>0.7620517</c:v>
                </c:pt>
                <c:pt idx="4">
                  <c:v>0.66574069999999996</c:v>
                </c:pt>
                <c:pt idx="5">
                  <c:v>0.86150979999999999</c:v>
                </c:pt>
                <c:pt idx="6">
                  <c:v>0.88895860000000004</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0.91816370000000003</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0.91064979999999995</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0.88518520000000001</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0.88219179999999997</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0.88356800000000002</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0.87104340000000002</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0.86822529999999998</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0.85117779999999998</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0.83945440000000004</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0.85444439999999999</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0.8731778</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0.86542920000000001</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0.86180710000000005</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0.83783779999999997</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0.8520548</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0.83410139999999999</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0.82328480000000004</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0.82608689999999996</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0.77354710000000004</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0.7918288</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0.76573429999999998</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0.80314960000000002</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0.76436780000000004</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0.86586700000000005</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0.88601529999999995</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0.89303730000000003</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0.88343559999999999</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0.88133760000000005</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0.83954450000000003</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0.84499619999999998</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0.87012990000000001</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0.85202869999999997</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0.84736840000000002</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0.82381800000000005</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0.82399109999999998</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0.80654870000000001</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0.80061579999999999</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0.76693080000000002</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0.78850569999999998</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0.78099169999999996</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0.8059965</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0.72438159999999996</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0.75944330000000004</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0.72286819999999996</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0.89668130000000001</c:v>
                </c:pt>
                <c:pt idx="1">
                  <c:v>0.72046489999999996</c:v>
                </c:pt>
                <c:pt idx="2">
                  <c:v>0.61108110000000004</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8.0756999999999999E-3</c:v>
                </c:pt>
                <c:pt idx="1">
                  <c:v>1.3476E-2</c:v>
                </c:pt>
                <c:pt idx="2">
                  <c:v>4.8591799999999997E-2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3.8174E-2</c:v>
                </c:pt>
                <c:pt idx="1">
                  <c:v>6.25642E-2</c:v>
                </c:pt>
                <c:pt idx="2">
                  <c:v>9.3898599999999999E-2</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8.3611999999999992E-3</c:v>
                </c:pt>
                <c:pt idx="1">
                  <c:v>1.2982799999999999E-2</c:v>
                </c:pt>
                <c:pt idx="2">
                  <c:v>2.33504E-2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4.8707800000000002E-2</c:v>
                </c:pt>
                <c:pt idx="1">
                  <c:v>0.19051209999999999</c:v>
                </c:pt>
                <c:pt idx="2">
                  <c:v>0.2230782</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0.92345500000000003</c:v>
                </c:pt>
                <c:pt idx="1">
                  <c:v>0.76523859999999999</c:v>
                </c:pt>
                <c:pt idx="2">
                  <c:v>0.69983359999999994</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0.86063080000000003</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0.84016389999999996</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0.8252427</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0.79109309999999999</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0.81100479999999997</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0.80859080000000005</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0.54369500000000004</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0.52551519999999996</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0.54433379999999998</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0.52344500000000005</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0.53165689999999999</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0.58970590000000001</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0.58485100000000001</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0.60724350000000005</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0.588866</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0.59250590000000003</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0.87753879999999995</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0.86669989999999997</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0.87512590000000001</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0.8707724</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0.87262360000000005</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0.70298939999999999</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0.69048580000000004</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0.70309949999999999</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0.68133220000000005</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0.68783470000000002</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0.75388129999999998</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0.74903629999999999</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0.75124570000000002</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0.73242189999999996</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0.74844149999999998</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0.40530539999999998</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0.45603500000000002</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0.49825380000000002</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0.51946720000000002</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0.52911649999999999</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0.54702709999999999</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0.52692309999999998</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0.68380779999999997</c:v>
                </c:pt>
                <c:pt idx="1">
                  <c:v>0.89646190000000003</c:v>
                </c:pt>
                <c:pt idx="2">
                  <c:v>0.97843119999999995</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1.5336900000000001E-2</c:v>
                </c:pt>
                <c:pt idx="1">
                  <c:v>2.9584200000000001E-2</c:v>
                </c:pt>
                <c:pt idx="2">
                  <c:v>3.8268999999999998E-3</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5.9295300000000002E-2</c:v>
                </c:pt>
                <c:pt idx="1">
                  <c:v>2.4746500000000001E-2</c:v>
                </c:pt>
                <c:pt idx="2">
                  <c:v>1.2469900000000001E-2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1.8398100000000001E-2</c:v>
                </c:pt>
                <c:pt idx="1">
                  <c:v>7.5335000000000003E-3</c:v>
                </c:pt>
                <c:pt idx="2">
                  <c:v>4.4450000000000002E-4</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0.2231619</c:v>
                </c:pt>
                <c:pt idx="1">
                  <c:v>4.1673799999999997E-2</c:v>
                </c:pt>
                <c:pt idx="2">
                  <c:v>4.8275000000000002E-3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0.72136009999999995</c:v>
                </c:pt>
                <c:pt idx="1">
                  <c:v>0.93111299999999997</c:v>
                </c:pt>
                <c:pt idx="2">
                  <c:v>0.98764130000000006</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0.5534114</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0.5822929</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0.62624040000000003</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0.63291819999999999</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0.64733790000000002</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0.871919</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0.85533179999999998</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0.86927869999999996</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0.86676759999999997</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0.86552209999999996</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0.91742699999999999</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0.8994955</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0.89866159999999995</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0.90256409999999998</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0.89714070000000001</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0.60641710000000004</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0.60460829999999999</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0.63206709999999999</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0.63611240000000002</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0.64991019999999999</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0.79371820000000004</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0.79035789999999995</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0.79045489999999996</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0.81956030000000002</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0.82064809999999999</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0.3354839</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0.29032259999999999</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0.30131829999999998</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0.32007580000000002</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0.29794520000000002</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8.9241475999999995</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8.8730831000000006</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8.9297980999999993</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8.9382763000000001</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8.8906307000000009</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0.49169669999999999</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0.46213019999999999</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0.4929018</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0.52248519999999998</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0.48719410000000002</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0</c:v>
                </c:pt>
                <c:pt idx="1">
                  <c:v>3</c:v>
                </c:pt>
                <c:pt idx="2">
                  <c:v>11</c:v>
                </c:pt>
                <c:pt idx="3">
                  <c:v>16</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48</c:v>
                </c:pt>
                <c:pt idx="1">
                  <c:v>55</c:v>
                </c:pt>
                <c:pt idx="2">
                  <c:v>50</c:v>
                </c:pt>
                <c:pt idx="3">
                  <c:v>44</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13</c:v>
                </c:pt>
                <c:pt idx="1">
                  <c:v>3</c:v>
                </c:pt>
                <c:pt idx="2">
                  <c:v>0</c:v>
                </c:pt>
                <c:pt idx="3">
                  <c:v>1</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0.79559080000000004</c:v>
                </c:pt>
                <c:pt idx="1">
                  <c:v>0.7567507</c:v>
                </c:pt>
                <c:pt idx="2">
                  <c:v>0.80860909999999997</c:v>
                </c:pt>
                <c:pt idx="3">
                  <c:v>0.525034</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1.2360599999999999E-2</c:v>
                </c:pt>
                <c:pt idx="1">
                  <c:v>2.9154099999999999E-2</c:v>
                </c:pt>
                <c:pt idx="2">
                  <c:v>2.8178399999999999E-2</c:v>
                </c:pt>
                <c:pt idx="3">
                  <c:v>2.48449E-2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4.0910500000000002E-2</c:v>
                </c:pt>
                <c:pt idx="1">
                  <c:v>3.6614800000000003E-2</c:v>
                </c:pt>
                <c:pt idx="2">
                  <c:v>3.0719199999999999E-2</c:v>
                </c:pt>
                <c:pt idx="3">
                  <c:v>5.83235E-2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2.2329000000000002E-2</c:v>
                </c:pt>
                <c:pt idx="1">
                  <c:v>9.2864000000000002E-3</c:v>
                </c:pt>
                <c:pt idx="2">
                  <c:v>2.0701899999999999E-2</c:v>
                </c:pt>
                <c:pt idx="3">
                  <c:v>3.4795E-2</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0.12880910000000001</c:v>
                </c:pt>
                <c:pt idx="1">
                  <c:v>0.16819400000000001</c:v>
                </c:pt>
                <c:pt idx="2">
                  <c:v>0.1117913</c:v>
                </c:pt>
                <c:pt idx="3">
                  <c:v>0.3570026</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0.82731120000000002</c:v>
                </c:pt>
                <c:pt idx="1">
                  <c:v>0.80806630000000002</c:v>
                </c:pt>
                <c:pt idx="2">
                  <c:v>0.85874609999999996</c:v>
                </c:pt>
                <c:pt idx="3">
                  <c:v>0.56493729999999998</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0.70482299999999998</c:v>
                </c:pt>
                <c:pt idx="1">
                  <c:v>0.66800689999999996</c:v>
                </c:pt>
                <c:pt idx="2">
                  <c:v>0.83296490000000001</c:v>
                </c:pt>
                <c:pt idx="3">
                  <c:v>0.56095220000000001</c:v>
                </c:pt>
                <c:pt idx="4">
                  <c:v>0.4976932</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1.7756500000000001E-2</c:v>
                </c:pt>
                <c:pt idx="1">
                  <c:v>4.0185000000000004E-3</c:v>
                </c:pt>
                <c:pt idx="2">
                  <c:v>1.97226E-2</c:v>
                </c:pt>
                <c:pt idx="3">
                  <c:v>1.17918E-2</c:v>
                </c:pt>
                <c:pt idx="4">
                  <c:v>2.1441999999999999E-2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3.6048400000000001E-2</c:v>
                </c:pt>
                <c:pt idx="1">
                  <c:v>6.7358199999999993E-2</c:v>
                </c:pt>
                <c:pt idx="2">
                  <c:v>4.7153500000000001E-2</c:v>
                </c:pt>
                <c:pt idx="3">
                  <c:v>6.48841E-2</c:v>
                </c:pt>
                <c:pt idx="4">
                  <c:v>7.2568300000000002E-2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1.1576700000000001E-2</c:v>
                </c:pt>
                <c:pt idx="1">
                  <c:v>1.47831E-2</c:v>
                </c:pt>
                <c:pt idx="2">
                  <c:v>2.3048000000000001E-3</c:v>
                </c:pt>
                <c:pt idx="3">
                  <c:v>1.4552499999999999E-2</c:v>
                </c:pt>
                <c:pt idx="4">
                  <c:v>1.33159E-2</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0.22979540000000001</c:v>
                </c:pt>
                <c:pt idx="1">
                  <c:v>0.2458333</c:v>
                </c:pt>
                <c:pt idx="2">
                  <c:v>9.7854099999999999E-2</c:v>
                </c:pt>
                <c:pt idx="3">
                  <c:v>0.3478194</c:v>
                </c:pt>
                <c:pt idx="4">
                  <c:v>0.39498060000000002</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0.75385290000000005</c:v>
                </c:pt>
                <c:pt idx="1">
                  <c:v>0.69847999999999999</c:v>
                </c:pt>
                <c:pt idx="2">
                  <c:v>0.8736313</c:v>
                </c:pt>
                <c:pt idx="3">
                  <c:v>0.60531630000000003</c:v>
                </c:pt>
                <c:pt idx="4">
                  <c:v>0.546628</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dirty="0"/>
          </a:p>
        </p:txBody>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67111814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69.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www.ncpes.co.uk/"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78226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NHS Thames Valley Integrated Care Board</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2,874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5,772</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50</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1596886749"/>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6,226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5,772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2,874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3181149961"/>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2,136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738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2,874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888209420"/>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672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322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142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475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173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348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117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134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199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196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2,874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3805831776"/>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2,388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123</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40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14</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23</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157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2,874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05033426"/>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83810964"/>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57081911"/>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12297610"/>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39859144"/>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05185510"/>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73315591"/>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64565709"/>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19654521"/>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6521160"/>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11975607"/>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71438561"/>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38299281"/>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46893550"/>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32320471"/>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43933439"/>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2578640823"/>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1770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3833711213"/>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2144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2246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2245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2254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2254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96%</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3187171013"/>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2820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2834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2821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2525687964"/>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1745386174"/>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2808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1639026606"/>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2469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4053549136"/>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2525904353"/>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2539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3158836424"/>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567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2598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2776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2848689080"/>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4184367340"/>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1395643848"/>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4179350236"/>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2171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2228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3E828A9-5D02-57BB-9851-759ADDD5BA8E}"/>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6B292C9B-88CF-7448-AB07-DDFC460D51E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C57C28F-D637-153E-A465-4B0992B0C691}"/>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6A30EE3F-A068-1773-D98B-2FF94B19EC3A}"/>
              </a:ext>
              <a:ext uri="{C183D7F6-B498-43B3-948B-1728B52AA6E4}">
                <adec:decorative xmlns:adec="http://schemas.microsoft.com/office/drawing/2017/decorative" val="0"/>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8" name="object 1">
            <a:extLst>
              <a:ext uri="{FF2B5EF4-FFF2-40B4-BE49-F238E27FC236}">
                <a16:creationId xmlns:a16="http://schemas.microsoft.com/office/drawing/2014/main" id="{5D061FEF-B2EA-BE97-2DC5-3A712338E658}"/>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D5C5474B-A72C-A8E8-AE9F-70ADE7FCA6D0}"/>
              </a:ext>
            </a:extLst>
          </p:cNvPr>
          <p:cNvGraphicFramePr>
            <a:graphicFrameLocks noGrp="1"/>
          </p:cNvGraphicFramePr>
          <p:nvPr>
            <p:extLst>
              <p:ext uri="{D42A27DB-BD31-4B8C-83A1-F6EECF244321}">
                <p14:modId xmlns:p14="http://schemas.microsoft.com/office/powerpoint/2010/main" val="4117203853"/>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Executive</a:t>
                      </a:r>
                      <a:r>
                        <a:rPr lang="en-GB" sz="1150" b="0" u="none" spc="120"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 </a:t>
                      </a:r>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summary</a:t>
                      </a:r>
                      <a:r>
                        <a:rPr lang="en-GB" sz="1150" b="0" u="none" baseline="0" noProof="0" dirty="0">
                          <a:solidFill>
                            <a:schemeClr val="tx1"/>
                          </a:solidFill>
                          <a:uFillTx/>
                          <a:latin typeface="Arial" panose="020B0604020202020204" pitchFamily="34" charset="0"/>
                          <a:cs typeface="Arial" panose="020B0604020202020204" pitchFamily="34" charset="0"/>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23797274"/>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080280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2216479902"/>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231852026"/>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2090363129"/>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2865421335"/>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1561037105"/>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1777421466"/>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3354923339"/>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1921207716"/>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1818262694"/>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4281242476"/>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776775435"/>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3246473805"/>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615696312"/>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464571151"/>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3625558941"/>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100%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1556754609"/>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2494806822"/>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3271448056"/>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2185612591"/>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2883538941"/>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1139662962"/>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262262759"/>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2090738090"/>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1477227615"/>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3270319396"/>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775766210"/>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1950938906"/>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3157544185"/>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3495477765"/>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7631D4A7-C797-AD5D-F653-01DA86FB272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AAC0308-A936-442F-9A61-758D848716C2}" type="slidenum">
              <a:rPr lang="en-GB" spc="-25" noProof="0" smtClean="0"/>
              <a:t>3</a:t>
            </a:fld>
            <a:endParaRPr lang="en-GB" spc="-25" noProof="0" dirty="0"/>
          </a:p>
        </p:txBody>
      </p:sp>
      <p:grpSp>
        <p:nvGrpSpPr>
          <p:cNvPr id="2" name="Group 1">
            <a:extLst>
              <a:ext uri="{FF2B5EF4-FFF2-40B4-BE49-F238E27FC236}">
                <a16:creationId xmlns:a16="http://schemas.microsoft.com/office/drawing/2014/main" id="{E59BEEAA-8610-2CA3-30DA-78FFD55B12C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874C997A-897B-3B12-0071-81A04F558A0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59B7909-EFF7-12B9-A476-01327BBBF21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3" name="object 1"/>
          <p:cNvSpPr txBox="1">
            <a:spLocks noGrp="1"/>
          </p:cNvSpPr>
          <p:nvPr>
            <p:ph type="title" idx="4294967295"/>
          </p:nvPr>
        </p:nvSpPr>
        <p:spPr>
          <a:xfrm>
            <a:off x="419290" y="1003300"/>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19B85C79-B890-3EA0-CB4A-AF9F75D91D8C}"/>
              </a:ext>
            </a:extLst>
          </p:cNvPr>
          <p:cNvSpPr txBox="1"/>
          <p:nvPr/>
        </p:nvSpPr>
        <p:spPr>
          <a:xfrm>
            <a:off x="419290" y="1344916"/>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above_expected"/>
          <p:cNvGraphicFramePr>
            <a:graphicFrameLocks noGrp="1"/>
          </p:cNvGraphicFramePr>
          <p:nvPr>
            <p:extLst>
              <p:ext uri="{D42A27DB-BD31-4B8C-83A1-F6EECF244321}">
                <p14:modId xmlns:p14="http://schemas.microsoft.com/office/powerpoint/2010/main" val="652314193"/>
              </p:ext>
            </p:extLst>
          </p:nvPr>
        </p:nvGraphicFramePr>
        <p:xfrm>
          <a:off x="428498" y="1242695"/>
          <a:ext cx="6732322" cy="10533380"/>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37795">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Q09. Enough privacy was always given to the patient when receiving diagnostic test results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96%</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10" name="txt_org_name">
            <a:extLst>
              <a:ext uri="{FF2B5EF4-FFF2-40B4-BE49-F238E27FC236}">
                <a16:creationId xmlns:a16="http://schemas.microsoft.com/office/drawing/2014/main" id="{64B04C02-065D-D2A3-A433-5256AD78F9B5}"/>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E6EB594A-1CB1-2C3B-185C-3B15988DAC3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1560330819"/>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2464846931"/>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1976712763"/>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1998065166"/>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4001764" y="622300"/>
            <a:ext cx="3276859"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NHS Thames Valley Integrated Care Board</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2015846831"/>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1653178684"/>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673666000"/>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3620278891"/>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1183627629"/>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1148494798"/>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3368665312"/>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4068509342"/>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3427232955"/>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3494442266"/>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2120231696"/>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1727485697"/>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2846579395"/>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4200710259"/>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1269961291"/>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150540650"/>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2878294373"/>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3226456664"/>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2572682591"/>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1749523820"/>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2411186853"/>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400898832"/>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2491574962"/>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3229395360"/>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3204057754"/>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3535839665"/>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1701340769"/>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980722348"/>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E85AD3DB-8FCD-D52C-6930-66A54AC6E5B2}"/>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651F2BA-106D-0015-2D71-33CFDB0BAA7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9B082A9-BFFA-4C47-92B2-47DFCB5B6736}" type="slidenum">
              <a:rPr lang="en-GB" spc="-25" noProof="0" smtClean="0"/>
              <a:t>4</a:t>
            </a:fld>
            <a:endParaRPr lang="en-GB" spc="-25" noProof="0" dirty="0"/>
          </a:p>
        </p:txBody>
      </p:sp>
      <p:sp>
        <p:nvSpPr>
          <p:cNvPr id="3" name="object 1">
            <a:extLst>
              <a:ext uri="{FF2B5EF4-FFF2-40B4-BE49-F238E27FC236}">
                <a16:creationId xmlns:a16="http://schemas.microsoft.com/office/drawing/2014/main" id="{33AFB031-BE91-4C3F-9D34-3556E77ACD49}"/>
              </a:ext>
            </a:extLst>
          </p:cNvPr>
          <p:cNvSpPr txBox="1">
            <a:spLocks noGrp="1"/>
          </p:cNvSpPr>
          <p:nvPr>
            <p:ph type="title" idx="4294967295"/>
          </p:nvPr>
        </p:nvSpPr>
        <p:spPr>
          <a:xfrm>
            <a:off x="419290" y="1018655"/>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DFF674EC-1F30-3746-1771-BE2B604DB9A8}"/>
              </a:ext>
            </a:extLst>
          </p:cNvPr>
          <p:cNvSpPr txBox="1"/>
          <p:nvPr/>
        </p:nvSpPr>
        <p:spPr>
          <a:xfrm>
            <a:off x="419290" y="1373634"/>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below_expected">
            <a:extLst>
              <a:ext uri="{FF2B5EF4-FFF2-40B4-BE49-F238E27FC236}">
                <a16:creationId xmlns:a16="http://schemas.microsoft.com/office/drawing/2014/main" id="{DA16AE7C-0BE7-A9B9-D490-CBA8F07CA57E}"/>
              </a:ext>
            </a:extLst>
          </p:cNvPr>
          <p:cNvGraphicFramePr>
            <a:graphicFrameLocks noGrp="1"/>
          </p:cNvGraphicFramePr>
          <p:nvPr>
            <p:extLst>
              <p:ext uri="{D42A27DB-BD31-4B8C-83A1-F6EECF244321}">
                <p14:modId xmlns:p14="http://schemas.microsoft.com/office/powerpoint/2010/main" val="2852874393"/>
              </p:ext>
            </p:extLst>
          </p:nvPr>
        </p:nvGraphicFramePr>
        <p:xfrm>
          <a:off x="428498" y="1221235"/>
          <a:ext cx="6732322" cy="14563065"/>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08654">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59869">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Q17. Patient had a main point of contact within the care team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10" name="txt_org_name">
            <a:extLst>
              <a:ext uri="{FF2B5EF4-FFF2-40B4-BE49-F238E27FC236}">
                <a16:creationId xmlns:a16="http://schemas.microsoft.com/office/drawing/2014/main" id="{4498F9A4-CB89-4796-A0DC-263DAD39BF83}"/>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6E63805E-7F2A-5424-DB8A-5E459F76167E}"/>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05CA61-FA5B-1B7A-D7A3-3E3F13798E9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AEA923BE-6918-07DA-84F3-BF34A074338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7B4EB12-CB5B-C511-1638-DD534B88DBE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0068206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1431814556"/>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1725643136"/>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875817592"/>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918149261"/>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755789765"/>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2792603579"/>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2856736512"/>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1786657721"/>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3093849816"/>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2101550173"/>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3121827926"/>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2447459872"/>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1610661728"/>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3076227770"/>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3578413776"/>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3836629884"/>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922314158"/>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1496945915"/>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4047800283"/>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2481972608"/>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3651074065"/>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2505880918"/>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2650604076"/>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748389936"/>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4277025763"/>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1858012945"/>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2297070138"/>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555864399"/>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1739950752"/>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2955043463"/>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3561035094"/>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3752855098"/>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3489306131"/>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8979AA70-22EC-683B-C9EB-96BF78FAF29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089F3B2-00F6-4D09-81DC-F17421CDC0E9}" type="slidenum">
              <a:rPr lang="en-GB" spc="-25" noProof="0"/>
              <a:t>5</a:t>
            </a:fld>
            <a:endParaRPr lang="en-GB" spc="-25" noProof="0" dirty="0"/>
          </a:p>
        </p:txBody>
      </p:sp>
      <p:sp>
        <p:nvSpPr>
          <p:cNvPr id="7" name="object 1">
            <a:extLst>
              <a:ext uri="{FF2B5EF4-FFF2-40B4-BE49-F238E27FC236}">
                <a16:creationId xmlns:a16="http://schemas.microsoft.com/office/drawing/2014/main" id="{6AFD23A5-C008-B191-8796-69A55582A16C}"/>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a:latin typeface="Arial"/>
                <a:cs typeface="Arial"/>
              </a:rPr>
              <a:t>the</a:t>
            </a:r>
            <a:r>
              <a:rPr lang="en-GB" sz="1150" spc="-5" noProof="0">
                <a:latin typeface="Arial"/>
                <a:cs typeface="Arial"/>
              </a:rPr>
              <a:t> fif</a:t>
            </a:r>
            <a:r>
              <a:rPr lang="en-GB" sz="1150" noProof="0">
                <a:latin typeface="Arial"/>
                <a:cs typeface="Arial"/>
              </a:rPr>
              <a:t>teenth</a:t>
            </a:r>
            <a:r>
              <a:rPr lang="en-GB" sz="1150" spc="-10" noProof="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latin typeface="Arial"/>
              <a:cs typeface="Arial"/>
            </a:endParaRPr>
          </a:p>
        </p:txBody>
      </p:sp>
      <p:sp>
        <p:nvSpPr>
          <p:cNvPr id="9" name="object 3">
            <a:extLst>
              <a:ext uri="{FF2B5EF4-FFF2-40B4-BE49-F238E27FC236}">
                <a16:creationId xmlns:a16="http://schemas.microsoft.com/office/drawing/2014/main" id="{28B48030-3612-B052-F959-96E297A1B31B}"/>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9C06C513-F1C2-AEE8-57E9-D6004767855D}"/>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85AB393F-B2CD-6A75-46E0-2AD5F007DA96}"/>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627E93E-B3C8-05FB-6912-B96560C68849}"/>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0B8A53FC-3D21-F6DF-C1E6-71CE50A2EBC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43367C34-4340-CADD-5078-E146792626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E8A1406E-C8D3-277A-E3AA-FC0F4BC6D30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3404362019"/>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4032426464"/>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663134706"/>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1816311799"/>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4019128985"/>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3745745245"/>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4064654876"/>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1434293164"/>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377519844"/>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2743266913"/>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118801653"/>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3786477178"/>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1144198963"/>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841475454"/>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2628932584"/>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2917543011"/>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2676266233"/>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845212898"/>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3691396047"/>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12075943"/>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84735664"/>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35839583"/>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48197521"/>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01206038"/>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25105538"/>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03461513"/>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52022906"/>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67366789"/>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1962097439"/>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87383593"/>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24584689"/>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88334177"/>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13038314"/>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94701197"/>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44237119"/>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7378118"/>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72865137"/>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87216661"/>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22728894"/>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59997244"/>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64586221"/>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58808067"/>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41366406"/>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72061408"/>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5126721"/>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12922733"/>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95083826"/>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90025075"/>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20600763"/>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83900297"/>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10105763"/>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51489662"/>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38902022"/>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43309222"/>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30594112"/>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06509017"/>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12138286"/>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60927569"/>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28463346"/>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2523C779-FA6E-1ED1-2668-C431FB74493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068FFB8-07C4-4122-A155-73C3AD1D771A}" type="slidenum">
              <a:rPr lang="en-GB" spc="-25" noProof="0"/>
              <a:t>6</a:t>
            </a:fld>
            <a:endParaRPr lang="en-GB" spc="-25" noProof="0" dirty="0"/>
          </a:p>
        </p:txBody>
      </p:sp>
      <p:sp>
        <p:nvSpPr>
          <p:cNvPr id="3" name="Title 2" hidden="1">
            <a:extLst>
              <a:ext uri="{FF2B5EF4-FFF2-40B4-BE49-F238E27FC236}">
                <a16:creationId xmlns:a16="http://schemas.microsoft.com/office/drawing/2014/main" id="{E6C3B9D2-7B92-6CC5-D7E9-BE2BC1404942}"/>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p:cNvSpPr txBox="1"/>
          <p:nvPr/>
        </p:nvSpPr>
        <p:spPr>
          <a:xfrm>
            <a:off x="425450" y="1029972"/>
            <a:ext cx="6696000" cy="918713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ICB results are derived</a:t>
            </a:r>
          </a:p>
          <a:p>
            <a:pPr marL="12700" algn="l">
              <a:spcBef>
                <a:spcPts val="600"/>
              </a:spcBef>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the postcode of each patient. Alliance and ICB results therefore reflect the experience of people referred from within the geographical footprint. This mapping is achieved using lookup files released by the Office for National Statistics. Alliance and ICB results are therefore presented at the ‘England’ level and exclude other UK postcodes. </a:t>
            </a:r>
            <a:r>
              <a:rPr lang="en-GB" sz="1150" dirty="0">
                <a:latin typeface="Arial" panose="020B0604020202020204" pitchFamily="34" charset="0"/>
                <a:cs typeface="Arial" panose="020B0604020202020204" pitchFamily="34" charset="0"/>
              </a:rPr>
              <a:t>From 1 April 2026, changes were made to ICB boundaries, including mergers and boundary realignments across England. Historic data in this report have been recalculated to reflect the current ICB geography and are not directly comparable with previously published ICB reports.</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ICB 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ICB level is available in the ICB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ICB.</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2B629398-51BD-A486-EAFB-16F1120EB63E}"/>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9B511F33-0C54-5F61-0E8E-51C38323204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0150EB9B-06E4-12DC-F098-517688A9E79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3" action="ppaction://hlinksldjump"/>
              <a:extLst>
                <a:ext uri="{FF2B5EF4-FFF2-40B4-BE49-F238E27FC236}">
                  <a16:creationId xmlns:a16="http://schemas.microsoft.com/office/drawing/2014/main" id="{B14B2C27-8919-2E47-BA79-A4817B5603E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3" action="ppaction://hlinksldjump"/>
              <a:extLst>
                <a:ext uri="{FF2B5EF4-FFF2-40B4-BE49-F238E27FC236}">
                  <a16:creationId xmlns:a16="http://schemas.microsoft.com/office/drawing/2014/main" id="{D5FB59C5-9B12-182A-CDD5-C8EDE925EF90}"/>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13" name="Footnote">
            <a:extLst>
              <a:ext uri="{FF2B5EF4-FFF2-40B4-BE49-F238E27FC236}">
                <a16:creationId xmlns:a16="http://schemas.microsoft.com/office/drawing/2014/main" id="{E9C8330F-6856-51CE-8E3B-CA0AADCC7829}"/>
              </a:ext>
              <a:ext uri="{C183D7F6-B498-43B3-948B-1728B52AA6E4}">
                <adec:decorative xmlns:adec="http://schemas.microsoft.com/office/drawing/2017/decorative" val="0"/>
              </a:ext>
            </a:extLst>
          </p:cNvPr>
          <p:cNvSpPr txBox="1"/>
          <p:nvPr/>
        </p:nvSpPr>
        <p:spPr>
          <a:xfrm>
            <a:off x="120893" y="1037560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52506050"/>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33678819"/>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95663256"/>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26470656"/>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53896530"/>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90691763"/>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50793475"/>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80672879"/>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66484520"/>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74881386"/>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42470385"/>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85415372"/>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55367847"/>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43637745"/>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01341977"/>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35320717"/>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53806884"/>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56929527"/>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33969392"/>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7319588"/>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08862802"/>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3985914"/>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40096699"/>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81330334"/>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64010029"/>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63969929"/>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41649282"/>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66256175"/>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46359241"/>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30328092"/>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81544735"/>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550849"/>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2479435"/>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47342351"/>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33480721"/>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85852330"/>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70301130"/>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16795238"/>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75313766"/>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63059864"/>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1087892"/>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17836544"/>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41552472"/>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26124568"/>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56468958"/>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56276786"/>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96582375"/>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81601079"/>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88806286"/>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2000963"/>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97618648"/>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93744331"/>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68887093"/>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21050778"/>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22990629"/>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3940020"/>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44282057"/>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49146756"/>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34004125"/>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70971327"/>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07131071"/>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75238860"/>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96777278"/>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67703169"/>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30125561"/>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50959997"/>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22960072"/>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87435440"/>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73301385"/>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29041626"/>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18070497"/>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00114912"/>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30006982"/>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67230731"/>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82549905"/>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21331322"/>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53986259"/>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27769002"/>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97726650"/>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8625251"/>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2143607"/>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11325651"/>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08631743"/>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2343929831"/>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RTH</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Oxford University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RHW</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Royal Berkshire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RDU</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Frimley Health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25150624"/>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RXQ</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Buckinghamshire Healthcare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58408346"/>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66D4124B-8182-9246-B561-62F7866D8D3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5A47EBC-F308-42AA-92F8-1CC335E962DD}" type="slidenum">
              <a:rPr lang="en-GB" spc="-25" noProof="0"/>
              <a:t>7</a:t>
            </a:fld>
            <a:endParaRPr lang="en-GB" spc="-25" noProof="0" dirty="0"/>
          </a:p>
        </p:txBody>
      </p:sp>
      <p:sp>
        <p:nvSpPr>
          <p:cNvPr id="3" name="TextBox 2">
            <a:extLst>
              <a:ext uri="{FF2B5EF4-FFF2-40B4-BE49-F238E27FC236}">
                <a16:creationId xmlns:a16="http://schemas.microsoft.com/office/drawing/2014/main" id="{AEE0369A-8A8D-F94B-4478-E6B44F91DF8B}"/>
              </a:ext>
            </a:extLst>
          </p:cNvPr>
          <p:cNvSpPr txBox="1"/>
          <p:nvPr/>
        </p:nvSpPr>
        <p:spPr>
          <a:xfrm>
            <a:off x="349250" y="938009"/>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ICB</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AC1B8498-ECD7-014A-EB16-838F0FD70EE5}"/>
              </a:ext>
            </a:extLst>
          </p:cNvPr>
          <p:cNvSpPr txBox="1">
            <a:spLocks noGrp="1"/>
          </p:cNvSpPr>
          <p:nvPr>
            <p:ph type="title" idx="4294967295"/>
          </p:nvPr>
        </p:nvSpPr>
        <p:spPr>
          <a:xfrm>
            <a:off x="425450" y="283539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382BCA1-0F37-116F-8572-7C1C2DD81B9B}"/>
              </a:ext>
            </a:extLst>
          </p:cNvPr>
          <p:cNvSpPr txBox="1"/>
          <p:nvPr/>
        </p:nvSpPr>
        <p:spPr>
          <a:xfrm>
            <a:off x="349250" y="318782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ICB</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ICBs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and regional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spc="-10" noProof="0" dirty="0">
                <a:latin typeface="Arial"/>
                <a:cs typeface="Arial"/>
              </a:rPr>
              <a:t>ICB.</a:t>
            </a:r>
            <a:endParaRPr lang="en-GB" sz="1150" noProof="0" dirty="0">
              <a:latin typeface="Arial"/>
              <a:cs typeface="Arial"/>
            </a:endParaRPr>
          </a:p>
          <a:p>
            <a:pPr marL="12700" marR="149860" algn="l">
              <a:spcBef>
                <a:spcPts val="600"/>
              </a:spcBef>
            </a:pPr>
            <a:r>
              <a:rPr lang="en-GB" sz="1150" noProof="0" dirty="0">
                <a:latin typeface="Arial"/>
                <a:cs typeface="Arial"/>
              </a:rPr>
              <a:t>ICBs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ICB</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ICBs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ICB</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spc="-5" noProof="0" dirty="0">
                <a:latin typeface="Arial"/>
                <a:cs typeface="Arial"/>
              </a:rPr>
              <a:t>The comparability tables show the 2024 and 2025 unadjusted scores for this ICB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ICB</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6DB33098-2F4C-4198-9D50-DFD965A6ECC2}"/>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C806AE22-0ED0-EB08-F3A3-A81B96BCE841}"/>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66CB295A-0A57-1B9A-8BCB-83FEE7EC18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3A562AC-D903-4E4D-0B53-8B64F01349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230BBDB4-0688-A6D2-A52B-0076FE503C5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C22F7DC-B4EA-4F64-36BE-9691DB14106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8</a:t>
            </a:fld>
            <a:endParaRPr lang="en-GB" spc="-25" noProof="0" dirty="0"/>
          </a:p>
        </p:txBody>
      </p:sp>
      <p:sp>
        <p:nvSpPr>
          <p:cNvPr id="13" name="object 1"/>
          <p:cNvSpPr txBox="1"/>
          <p:nvPr/>
        </p:nvSpPr>
        <p:spPr>
          <a:xfrm>
            <a:off x="465232" y="1125271"/>
            <a:ext cx="6696000" cy="617092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p:txBody>
      </p:sp>
      <p:sp>
        <p:nvSpPr>
          <p:cNvPr id="3" name="object 2">
            <a:extLst>
              <a:ext uri="{FF2B5EF4-FFF2-40B4-BE49-F238E27FC236}">
                <a16:creationId xmlns:a16="http://schemas.microsoft.com/office/drawing/2014/main" id="{4E518D06-315A-C91C-DF9B-173C144C05B9}"/>
              </a:ext>
            </a:extLst>
          </p:cNvPr>
          <p:cNvSpPr txBox="1">
            <a:spLocks noGrp="1"/>
          </p:cNvSpPr>
          <p:nvPr>
            <p:ph type="title" idx="4294967295"/>
          </p:nvPr>
        </p:nvSpPr>
        <p:spPr>
          <a:xfrm>
            <a:off x="459002" y="7400714"/>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8583BC63-4738-267F-3382-5E988339CF57}"/>
              </a:ext>
            </a:extLst>
          </p:cNvPr>
          <p:cNvSpPr txBox="1"/>
          <p:nvPr/>
        </p:nvSpPr>
        <p:spPr>
          <a:xfrm>
            <a:off x="437743" y="7789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endParaRPr lang="en-GB" sz="1150" spc="-10" noProof="0" dirty="0">
              <a:solidFill>
                <a:srgbClr val="000000"/>
              </a:solidFill>
              <a:latin typeface="Arial"/>
              <a:cs typeface="Arial"/>
            </a:endParaRPr>
          </a:p>
          <a:p>
            <a:pPr marL="12700" marR="482600" algn="l">
              <a:spcBef>
                <a:spcPts val="600"/>
              </a:spcBef>
            </a:pPr>
            <a:r>
              <a:rPr lang="en-GB" sz="1150" spc="-10" noProof="0" dirty="0">
                <a:latin typeface="Arial"/>
                <a:cs typeface="Arial"/>
              </a:rPr>
              <a:t>Overall response rate at response rate sections shows national level counts and response rate. For ICBs and its comparison at comparability tables section, all data is presented at the England level.</a:t>
            </a:r>
          </a:p>
        </p:txBody>
      </p:sp>
      <p:sp>
        <p:nvSpPr>
          <p:cNvPr id="6" name="txt_org_name">
            <a:extLst>
              <a:ext uri="{FF2B5EF4-FFF2-40B4-BE49-F238E27FC236}">
                <a16:creationId xmlns:a16="http://schemas.microsoft.com/office/drawing/2014/main" id="{046FC857-A624-7E4A-2C38-EA29578A0519}"/>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784C5140-5A57-7A84-F4A4-B288E864020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8086F19D-E3DB-A7AA-653C-98EA9237979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B52389A0-928E-4813-A858-CEEAA6F3734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B2805BC5-B570-75EB-89A3-4C5B91956AB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32AAED-04FB-593F-5B9E-376FA1AACB5C}"/>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8F434E1-ACA8-9CFD-29B6-C237DC987F3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9</a:t>
            </a:fld>
            <a:endParaRPr lang="en-GB" spc="-25" noProof="0" dirty="0"/>
          </a:p>
        </p:txBody>
      </p:sp>
      <p:sp>
        <p:nvSpPr>
          <p:cNvPr id="10" name="object 4">
            <a:extLst>
              <a:ext uri="{FF2B5EF4-FFF2-40B4-BE49-F238E27FC236}">
                <a16:creationId xmlns:a16="http://schemas.microsoft.com/office/drawing/2014/main" id="{1C3E9FCE-B6A1-2EFB-19B4-555E9975E6BA}"/>
              </a:ext>
            </a:extLst>
          </p:cNvPr>
          <p:cNvSpPr txBox="1">
            <a:spLocks noGrp="1"/>
          </p:cNvSpPr>
          <p:nvPr>
            <p:ph type="title" idx="4294967295"/>
          </p:nvPr>
        </p:nvSpPr>
        <p:spPr>
          <a:xfrm>
            <a:off x="437743" y="1155700"/>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F86885A6-38C8-59E1-035D-CB2A06AA21A3}"/>
              </a:ext>
            </a:extLst>
          </p:cNvPr>
          <p:cNvSpPr txBox="1"/>
          <p:nvPr/>
        </p:nvSpPr>
        <p:spPr>
          <a:xfrm>
            <a:off x="434986" y="1536700"/>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F9ACC627-CB63-CA8B-14E7-BB69B0FF4D8E}"/>
              </a:ext>
              <a:ext uri="{C183D7F6-B498-43B3-948B-1728B52AA6E4}">
                <adec:decorative xmlns:adec="http://schemas.microsoft.com/office/drawing/2017/decorative" val="1"/>
              </a:ext>
            </a:extLst>
          </p:cNvPr>
          <p:cNvSpPr txBox="1"/>
          <p:nvPr/>
        </p:nvSpPr>
        <p:spPr>
          <a:xfrm>
            <a:off x="4001764" y="622300"/>
            <a:ext cx="3276859" cy="276999"/>
          </a:xfrm>
          <a:prstGeom prst="rect">
            <a:avLst/>
          </a:prstGeom>
          <a:noFill/>
        </p:spPr>
        <p:txBody>
          <a:bodyPr wrap="none" rtlCol="0">
            <a:spAutoFit/>
          </a:bodyPr>
          <a:lstStyle/>
          <a:p>
            <a:pPr algn="r"/>
            <a:r>
              <a:rPr lang="en-GB" sz="1200" b="1" noProof="0">
                <a:solidFill>
                  <a:srgbClr val="336E9F"/>
                </a:solidFill>
                <a:latin typeface="Arial"/>
                <a:cs typeface="Arial"/>
              </a:rPr>
              <a:t>NHS Thames Valley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8C60D75B-870A-189C-EAB2-D9A9822AAA85}"/>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AB653CAB-6EA2-E5FC-A797-738E93A27D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84E3423E-DC6B-9E4F-7660-0007EDB90B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289B1950-3333-A95F-C970-F1362E7C546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352477988"/>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2.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26980</TotalTime>
  <Words>28597</Words>
  <Application>Microsoft Office PowerPoint</Application>
  <PresentationFormat>Custom</PresentationFormat>
  <Paragraphs>6995</Paragraphs>
  <Slides>69</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69</vt:i4>
      </vt:variant>
    </vt:vector>
  </HeadingPairs>
  <TitlesOfParts>
    <vt:vector size="74"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378</cp:revision>
  <dcterms:created xsi:type="dcterms:W3CDTF">2024-10-14T12:39:43Z</dcterms:created>
  <dcterms:modified xsi:type="dcterms:W3CDTF">2026-06-26T16:15:27Z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