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3.8344999999999998E-3</c:v>
                </c:pt>
                <c:pt idx="1">
                  <c:v>3.2127000000000003E-2</c:v>
                </c:pt>
                <c:pt idx="2">
                  <c:v>8.4974000000000004E-3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5.7089300000000003E-2</c:v>
                </c:pt>
                <c:pt idx="1">
                  <c:v>4.8312099999999997E-2</c:v>
                </c:pt>
                <c:pt idx="2">
                  <c:v>2.8191999999999998E-2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6.6261999999999996E-3</c:v>
                </c:pt>
                <c:pt idx="1">
                  <c:v>2.71395E-2</c:v>
                </c:pt>
                <c:pt idx="2">
                  <c:v>3.7666000000000002E-3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0.91738280000000005</c:v>
                </c:pt>
                <c:pt idx="1">
                  <c:v>0.82228469999999998</c:v>
                </c:pt>
                <c:pt idx="2">
                  <c:v>0.93375240000000004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0.73295809999999995</c:v>
                </c:pt>
                <c:pt idx="4">
                  <c:v>0.79174219999999995</c:v>
                </c:pt>
                <c:pt idx="5">
                  <c:v>0.82032799999999995</c:v>
                </c:pt>
                <c:pt idx="6">
                  <c:v>0.771173</c:v>
                </c:pt>
                <c:pt idx="7">
                  <c:v>0.7943926</c:v>
                </c:pt>
                <c:pt idx="8">
                  <c:v>0.67368110000000003</c:v>
                </c:pt>
                <c:pt idx="9">
                  <c:v>0.76606470000000004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2.0343900000000002E-2</c:v>
                </c:pt>
                <c:pt idx="1">
                  <c:v>1.7781000000000002E-2</c:v>
                </c:pt>
                <c:pt idx="2">
                  <c:v>9.8480000000000009E-3</c:v>
                </c:pt>
                <c:pt idx="3">
                  <c:v>0</c:v>
                </c:pt>
                <c:pt idx="4">
                  <c:v>2.1714999999999998E-3</c:v>
                </c:pt>
                <c:pt idx="5">
                  <c:v>2.5734E-2</c:v>
                </c:pt>
                <c:pt idx="6">
                  <c:v>2.0888799999999999E-2</c:v>
                </c:pt>
                <c:pt idx="7">
                  <c:v>1.37956E-2</c:v>
                </c:pt>
                <c:pt idx="8">
                  <c:v>2.2936000000000002E-2</c:v>
                </c:pt>
                <c:pt idx="9">
                  <c:v>0</c:v>
                </c:pt>
                <c:pt idx="10">
                  <c:v>4.9492800000000003E-2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4.4652299999999999E-2</c:v>
                </c:pt>
                <c:pt idx="1">
                  <c:v>4.8447900000000002E-2</c:v>
                </c:pt>
                <c:pt idx="2">
                  <c:v>6.6200099999999998E-2</c:v>
                </c:pt>
                <c:pt idx="3">
                  <c:v>0.1025954</c:v>
                </c:pt>
                <c:pt idx="4">
                  <c:v>8.0952999999999997E-2</c:v>
                </c:pt>
                <c:pt idx="5">
                  <c:v>4.8662499999999997E-2</c:v>
                </c:pt>
                <c:pt idx="6">
                  <c:v>5.2828899999999998E-2</c:v>
                </c:pt>
                <c:pt idx="7">
                  <c:v>7.4198700000000006E-2</c:v>
                </c:pt>
                <c:pt idx="8">
                  <c:v>0.10812280000000001</c:v>
                </c:pt>
                <c:pt idx="9">
                  <c:v>8.5625499999999993E-2</c:v>
                </c:pt>
                <c:pt idx="10">
                  <c:v>0.15332609999999999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2.9220000000000001E-3</c:v>
                </c:pt>
                <c:pt idx="1">
                  <c:v>1.06648E-2</c:v>
                </c:pt>
                <c:pt idx="2">
                  <c:v>1.7458000000000001E-2</c:v>
                </c:pt>
                <c:pt idx="3">
                  <c:v>4.0280999999999997E-3</c:v>
                </c:pt>
                <c:pt idx="4">
                  <c:v>0</c:v>
                </c:pt>
                <c:pt idx="5">
                  <c:v>2.7374999999999999E-3</c:v>
                </c:pt>
                <c:pt idx="6">
                  <c:v>5.3464000000000003E-3</c:v>
                </c:pt>
                <c:pt idx="7">
                  <c:v>1.6543499999999999E-2</c:v>
                </c:pt>
                <c:pt idx="8">
                  <c:v>1.34191E-2</c:v>
                </c:pt>
                <c:pt idx="9">
                  <c:v>7.1579E-3</c:v>
                </c:pt>
                <c:pt idx="10">
                  <c:v>1.7190799999999999E-2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0.1251333</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0.90624709999999997</c:v>
                </c:pt>
                <c:pt idx="1">
                  <c:v>0.84180809999999995</c:v>
                </c:pt>
                <c:pt idx="2">
                  <c:v>0.91032460000000004</c:v>
                </c:pt>
                <c:pt idx="3">
                  <c:v>0.80402770000000001</c:v>
                </c:pt>
                <c:pt idx="4">
                  <c:v>0.82959369999999999</c:v>
                </c:pt>
                <c:pt idx="5">
                  <c:v>0.86192999999999997</c:v>
                </c:pt>
                <c:pt idx="6">
                  <c:v>0.81023840000000003</c:v>
                </c:pt>
                <c:pt idx="7">
                  <c:v>0.86759359999999996</c:v>
                </c:pt>
                <c:pt idx="8">
                  <c:v>0.75833930000000005</c:v>
                </c:pt>
                <c:pt idx="9">
                  <c:v>0.80834150000000005</c:v>
                </c:pt>
                <c:pt idx="10">
                  <c:v>0.71577789999999997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3.1838999999999999E-2</c:v>
                </c:pt>
                <c:pt idx="1">
                  <c:v>4.5100500000000002E-2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4.9120200000000003E-2</c:v>
                </c:pt>
                <c:pt idx="1">
                  <c:v>7.2468199999999997E-2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1.5362600000000001E-2</c:v>
                </c:pt>
                <c:pt idx="1">
                  <c:v>1.5561999999999999E-2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0.87754719999999997</c:v>
                </c:pt>
                <c:pt idx="1">
                  <c:v>0.77468700000000001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9.9725900000000006E-2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0.27682859999999998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1.8957399999999999E-2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8.8158019000000003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5.6292E-3</c:v>
                </c:pt>
                <c:pt idx="1">
                  <c:v>5.8216299999999999E-2</c:v>
                </c:pt>
                <c:pt idx="2">
                  <c:v>3.05385E-2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3.7903300000000001E-2</c:v>
                </c:pt>
                <c:pt idx="1">
                  <c:v>5.6123600000000003E-2</c:v>
                </c:pt>
                <c:pt idx="2">
                  <c:v>0.171541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8.8345999999999997E-3</c:v>
                </c:pt>
                <c:pt idx="1">
                  <c:v>3.1367000000000001E-3</c:v>
                </c:pt>
                <c:pt idx="2">
                  <c:v>2.4771600000000001E-2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0.88446089999999999</c:v>
                </c:pt>
                <c:pt idx="1">
                  <c:v>0.84236109999999997</c:v>
                </c:pt>
                <c:pt idx="2">
                  <c:v>0.36654389999999998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0.60315410000000003</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9.5628999999999992E-3</c:v>
                </c:pt>
                <c:pt idx="1">
                  <c:v>3.3691899999999997E-2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0.1197072</c:v>
                </c:pt>
                <c:pt idx="1">
                  <c:v>7.7585200000000007E-2</c:v>
                </c:pt>
                <c:pt idx="2">
                  <c:v>8.8567499999999993E-2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1.0128099999999999E-2</c:v>
                </c:pt>
                <c:pt idx="1">
                  <c:v>1.2011999999999999E-3</c:v>
                </c:pt>
                <c:pt idx="2">
                  <c:v>8.0627000000000008E-3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0.31205359999999999</c:v>
                </c:pt>
                <c:pt idx="1">
                  <c:v>0.74628340000000004</c:v>
                </c:pt>
                <c:pt idx="2">
                  <c:v>0.63670179999999998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1.48989E-2</c:v>
                </c:pt>
                <c:pt idx="1">
                  <c:v>5.3647100000000003E-2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0.102078</c:v>
                </c:pt>
                <c:pt idx="1">
                  <c:v>0.1093321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1.17257E-2</c:v>
                </c:pt>
                <c:pt idx="1">
                  <c:v>7.1599300000000005E-2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0.47740660000000001</c:v>
                </c:pt>
                <c:pt idx="1">
                  <c:v>0.4183482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1.16531E-2</c:v>
                </c:pt>
                <c:pt idx="1">
                  <c:v>3.3794299999999999E-2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7.8707899999999997E-2</c:v>
                </c:pt>
                <c:pt idx="1">
                  <c:v>0.1345211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3.46664E-2</c:v>
                </c:pt>
                <c:pt idx="1">
                  <c:v>3.9177900000000002E-2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0.61794230000000006</c:v>
                </c:pt>
                <c:pt idx="1">
                  <c:v>0.50756500000000004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0.80044020000000005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0.71590909999999996</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0.75184640000000003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0.75295860000000003</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0.74360959999999998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0.84105960000000002</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0.83586629999999995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0.84280440000000001</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0.82840230000000004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0.85182310000000006</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0.92107280000000002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0.9230159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0.91260640000000004</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0.92058600000000002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0.93042069999999999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2.8120800000000001E-2</c:v>
                </c:pt>
                <c:pt idx="1">
                  <c:v>2.1300400000000001E-2</c:v>
                </c:pt>
                <c:pt idx="2">
                  <c:v>1.22795E-2</c:v>
                </c:pt>
                <c:pt idx="3">
                  <c:v>1.0551899999999999E-2</c:v>
                </c:pt>
                <c:pt idx="4">
                  <c:v>4.30129E-2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5.7906800000000001E-2</c:v>
                </c:pt>
                <c:pt idx="1">
                  <c:v>4.8901699999999999E-2</c:v>
                </c:pt>
                <c:pt idx="2">
                  <c:v>4.1851600000000003E-2</c:v>
                </c:pt>
                <c:pt idx="3">
                  <c:v>3.4348299999999998E-2</c:v>
                </c:pt>
                <c:pt idx="4">
                  <c:v>4.9639000000000003E-2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3.26597E-2</c:v>
                </c:pt>
                <c:pt idx="1">
                  <c:v>1.3214099999999999E-2</c:v>
                </c:pt>
                <c:pt idx="2">
                  <c:v>1.58452E-2</c:v>
                </c:pt>
                <c:pt idx="3">
                  <c:v>2.2557399999999998E-2</c:v>
                </c:pt>
                <c:pt idx="4">
                  <c:v>1.5761600000000001E-2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0.87340209999999996</c:v>
                </c:pt>
                <c:pt idx="1">
                  <c:v>0.75230839999999999</c:v>
                </c:pt>
                <c:pt idx="2">
                  <c:v>0.77079019999999998</c:v>
                </c:pt>
                <c:pt idx="3">
                  <c:v>0.86985080000000004</c:v>
                </c:pt>
                <c:pt idx="4">
                  <c:v>0.85290589999999999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0.77791569999999999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0.79477129999999996</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0.80649349999999997</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0.79431660000000004</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0.76026490000000002</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0.61013640000000002</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0.65291750000000004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0.65853660000000003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0.64265130000000004</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0.68673470000000003</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0.78814629999999997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0.76513160000000002</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0.76237619999999995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0.77668110000000001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0.76908270000000001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0.76641420000000005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0.75460519999999998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0.74643519999999997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0.76904019999999995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0.7527296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0.79842420000000003</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0.80232559999999997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0.8516591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0.85880080000000003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0.87256869999999997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0.95772590000000002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0.94561930000000005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0.94845360000000001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0.95461200000000002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0.94508890000000001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0.78993429999999998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0.77651510000000001</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0.78492240000000002</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0.78874270000000002</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0.78035580000000004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0.95580520000000002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0.95293209999999995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0.95762080000000005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0.9451039</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0.93442619999999998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0.84101380000000003</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0.83844909999999995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0.8454969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0.82525020000000004</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0.82815059999999996</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0.92377849999999995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0.93315139999999996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0.91293219999999997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0.92337409999999998</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0.91795559999999998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1.7289599999999999E-2</c:v>
                </c:pt>
                <c:pt idx="1">
                  <c:v>1.08722E-2</c:v>
                </c:pt>
                <c:pt idx="2">
                  <c:v>4.4503399999999999E-2</c:v>
                </c:pt>
                <c:pt idx="3">
                  <c:v>1.70744E-2</c:v>
                </c:pt>
                <c:pt idx="4">
                  <c:v>7.8588000000000009E-3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2.8561900000000001E-2</c:v>
                </c:pt>
                <c:pt idx="1">
                  <c:v>5.1839299999999998E-2</c:v>
                </c:pt>
                <c:pt idx="2">
                  <c:v>7.0685499999999998E-2</c:v>
                </c:pt>
                <c:pt idx="3">
                  <c:v>5.4435999999999998E-2</c:v>
                </c:pt>
                <c:pt idx="4">
                  <c:v>2.45825E-2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7.138E-4</c:v>
                </c:pt>
                <c:pt idx="1">
                  <c:v>1.7888500000000002E-2</c:v>
                </c:pt>
                <c:pt idx="2">
                  <c:v>2.23923E-2</c:v>
                </c:pt>
                <c:pt idx="3">
                  <c:v>1.0931700000000001E-2</c:v>
                </c:pt>
                <c:pt idx="4">
                  <c:v>2.5707E-3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0.93019110000000005</c:v>
                </c:pt>
                <c:pt idx="1">
                  <c:v>0.8529468</c:v>
                </c:pt>
                <c:pt idx="2">
                  <c:v>0.742923</c:v>
                </c:pt>
                <c:pt idx="3">
                  <c:v>0.77774920000000003</c:v>
                </c:pt>
                <c:pt idx="4">
                  <c:v>0.94596199999999997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0.81612450000000003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0.841364</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0.82324280000000005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0.83321699999999999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0.84784199999999998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0.84984230000000005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0.85573120000000003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0.85635019999999995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0.88421050000000001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0.86666670000000001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0.71729960000000004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0.71261850000000004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0.72633740000000002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0.71859989999999996</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0.71224050000000005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0.57835400000000003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0.55000000000000004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0.53966340000000002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0.76771370000000005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0.81680540000000001</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0.83757060000000005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0.85269709999999999</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0.85157970000000005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0.80307890000000004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0.79522859999999995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0.80348260000000005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0.81398250000000005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0.78317150000000002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0.8430706</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0.82122899999999999</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0.83792650000000002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0.83322350000000001</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0.8274456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0.71345029999999998</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0.69453730000000002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0.69047619999999998</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0.68608420000000003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0.68289789999999995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0.768401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0.7533069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0.73799130000000002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0.75547220000000004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0.72503240000000002</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0.89138870000000003</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0.8889764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0.88725129999999996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0.8983679</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0.90155039999999997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8.3864000000000005E-3</c:v>
                </c:pt>
                <c:pt idx="1">
                  <c:v>2.2083599999999998E-2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5.8996899999999998E-2</c:v>
                </c:pt>
                <c:pt idx="1">
                  <c:v>7.0577600000000004E-2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8.0689000000000004E-3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0.18946959999999999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0.76612069999999999</c:v>
                </c:pt>
                <c:pt idx="1">
                  <c:v>0.69271119999999997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0.9911894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0.99216300000000002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0.99427750000000004</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0.99560119999999996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0.98818309999999998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0.92334910000000003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0.9137303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0.93363850000000004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0.91752579999999995</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0.91766110000000001</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0.68500689999999997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0.62652439999999998</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0.64864860000000002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0.63988520000000004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0.63565890000000003</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0.7597315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0.73156339999999997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0.70239779999999996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0.73611110000000002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0.71908399999999995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0.67162160000000004</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0.66325040000000002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0.69916429999999996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0.72739920000000002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0.68759340000000002</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0.59618439999999995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0.63949279999999997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0.67272730000000003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0.6694215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0.71530249999999995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0.78996040000000001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0.79621540000000002</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0.75616439999999996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0.78171900000000005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0.75111110000000003</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0.91071429999999998</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0.90487519999999999</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0.91336629999999996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0.89108909999999997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0.9097035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0.78183119999999995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0.76439789999999996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0.78906799999999999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0.76873659999999999</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0.77516529999999995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0.85382519999999995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0.90582960000000001</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0.89154929999999999</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0.85834500000000002</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0.87711220000000001</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2.3654999999999999E-2</c:v>
                </c:pt>
                <c:pt idx="1">
                  <c:v>7.3601200000000006E-2</c:v>
                </c:pt>
                <c:pt idx="2">
                  <c:v>2.71968E-2</c:v>
                </c:pt>
                <c:pt idx="3">
                  <c:v>1.94545E-2</c:v>
                </c:pt>
                <c:pt idx="4">
                  <c:v>4.1330800000000001E-2</c:v>
                </c:pt>
                <c:pt idx="5">
                  <c:v>1.8113500000000001E-2</c:v>
                </c:pt>
                <c:pt idx="6">
                  <c:v>1.34799E-2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6.4369300000000004E-2</c:v>
                </c:pt>
                <c:pt idx="1">
                  <c:v>7.4156899999999998E-2</c:v>
                </c:pt>
                <c:pt idx="2">
                  <c:v>7.7171400000000001E-2</c:v>
                </c:pt>
                <c:pt idx="3">
                  <c:v>9.2102799999999999E-2</c:v>
                </c:pt>
                <c:pt idx="4">
                  <c:v>7.8672900000000004E-2</c:v>
                </c:pt>
                <c:pt idx="5">
                  <c:v>5.8667499999999997E-2</c:v>
                </c:pt>
                <c:pt idx="6">
                  <c:v>4.9885400000000003E-2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3.0765500000000001E-2</c:v>
                </c:pt>
                <c:pt idx="1">
                  <c:v>1.4624399999999999E-2</c:v>
                </c:pt>
                <c:pt idx="2">
                  <c:v>2.6278E-3</c:v>
                </c:pt>
                <c:pt idx="3">
                  <c:v>2.4469399999999999E-2</c:v>
                </c:pt>
                <c:pt idx="4">
                  <c:v>2.9107999999999998E-2</c:v>
                </c:pt>
                <c:pt idx="5">
                  <c:v>2.0746500000000001E-2</c:v>
                </c:pt>
                <c:pt idx="6">
                  <c:v>6.0959999999999999E-3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0.75543539999999998</c:v>
                </c:pt>
                <c:pt idx="1">
                  <c:v>0.71918780000000004</c:v>
                </c:pt>
                <c:pt idx="2">
                  <c:v>0.69104350000000003</c:v>
                </c:pt>
                <c:pt idx="3">
                  <c:v>0.72545930000000003</c:v>
                </c:pt>
                <c:pt idx="4">
                  <c:v>0.6414242</c:v>
                </c:pt>
                <c:pt idx="5">
                  <c:v>0.82713970000000003</c:v>
                </c:pt>
                <c:pt idx="6">
                  <c:v>0.85787679999999999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0.88031919999999997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0.87591240000000004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0.87690179999999995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0.89631649999999996</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0.85438329999999996</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0.84626869999999998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0.85313530000000004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0.82670909999999997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0.85578449999999995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0.82764510000000002</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0.88510100000000003</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0.85268409999999994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0.86475409999999997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0.85377360000000002</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0.83333330000000005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0.81497790000000003</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0.82868529999999996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0.83024690000000001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0.78846159999999998</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0.77573530000000002</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0.79183669999999995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0.74895400000000001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0.79352219999999996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0.86497889999999999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0.87391300000000005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0.87584649999999997</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0.84938270000000005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0.90958910000000004</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0.85513510000000004</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0.86399999999999999</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0.85368540000000004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0.83939039999999998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0.84101939999999997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0.79274610000000001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0.74243440000000005</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0.71233769999999996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0.66157759999999999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0.71409659999999997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0.77777779999999996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0.79518069999999996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0.80555560000000004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0.77405860000000004</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0.6978723</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0.74796750000000001</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5.6490999999999998E-3</c:v>
                </c:pt>
                <c:pt idx="1">
                  <c:v>1.04146E-2</c:v>
                </c:pt>
                <c:pt idx="2">
                  <c:v>4.5306899999999997E-2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4.3027000000000003E-2</c:v>
                </c:pt>
                <c:pt idx="1">
                  <c:v>6.8686999999999998E-2</c:v>
                </c:pt>
                <c:pt idx="2">
                  <c:v>0.1004683</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5.9347000000000002E-3</c:v>
                </c:pt>
                <c:pt idx="1">
                  <c:v>9.9214000000000004E-3</c:v>
                </c:pt>
                <c:pt idx="2">
                  <c:v>2.00655E-2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0.90425480000000003</c:v>
                </c:pt>
                <c:pt idx="1">
                  <c:v>0.72519599999999995</c:v>
                </c:pt>
                <c:pt idx="2">
                  <c:v>0.68065640000000005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0.84090909999999996</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0.79500000000000004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0.86849310000000002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0.80900110000000003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0.80141010000000001</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0.80929090000000004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0.52235100000000001</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0.50499170000000004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0.53658539999999999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0.50631910000000002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0.51990250000000005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0.59293289999999998</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0.57246909999999995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0.59172420000000003</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0.57250860000000003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0.55939530000000004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0.85357450000000001</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0.85228289999999995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0.84135020000000005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0.85414920000000005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0.85026270000000004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0.70215729999999998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0.67099569999999997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0.70681349999999998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0.69379310000000005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0.67131890000000005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0.74047300000000005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0.72702140000000004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0.73855340000000003</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0.72532470000000004</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0.72599999999999998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0.41036270000000002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0.47126440000000003</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0.51401870000000005</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0.52425659999999996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0.51583710000000005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0.47289160000000002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0.50394950000000005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1.15934E-2</c:v>
                </c:pt>
                <c:pt idx="1">
                  <c:v>2.5681599999999999E-2</c:v>
                </c:pt>
                <c:pt idx="2">
                  <c:v>2.0281000000000001E-3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6.67822E-2</c:v>
                </c:pt>
                <c:pt idx="1">
                  <c:v>3.2551900000000002E-2</c:v>
                </c:pt>
                <c:pt idx="2">
                  <c:v>1.6067600000000001E-2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1.46546E-2</c:v>
                </c:pt>
                <c:pt idx="1">
                  <c:v>3.6308E-3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3.4730999999999998E-3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0.71314789999999995</c:v>
                </c:pt>
                <c:pt idx="1">
                  <c:v>0.91695930000000003</c:v>
                </c:pt>
                <c:pt idx="2">
                  <c:v>0.98771200000000003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0.55906219999999995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0.58409509999999998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0.60667249999999995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0.58283260000000003</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0.61593560000000003</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0.88444440000000002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0.8561008</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0.8756313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0.84523809999999999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0.84227540000000001</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0.90837699999999999</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0.89302970000000004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0.89664250000000001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0.88939489999999999</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0.88207230000000003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0.61438970000000004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0.6060352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0.63910350000000005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0.64037849999999996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0.63757269999999999</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0.77694609999999997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0.7363113</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0.76824029999999999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0.78551139999999997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0.74516130000000003</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0.26213589999999998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0.27678570000000002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0.32558140000000002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0.30630629999999998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0.3101449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8.9414063000000006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8.8324175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8.8329047999999997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8.8642216000000005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8.8275862000000007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0.39729120000000001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0.33409610000000001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0.36814350000000001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0.40110499999999999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0.37188209999999999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10</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8.6896999999999999E-3</c:v>
                </c:pt>
                <c:pt idx="1">
                  <c:v>2.48507E-2</c:v>
                </c:pt>
                <c:pt idx="2">
                  <c:v>2.3676800000000001E-2</c:v>
                </c:pt>
                <c:pt idx="3">
                  <c:v>1.7253899999999999E-2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4.8252299999999998E-2</c:v>
                </c:pt>
                <c:pt idx="1">
                  <c:v>4.5221600000000001E-2</c:v>
                </c:pt>
                <c:pt idx="2">
                  <c:v>3.9722399999999998E-2</c:v>
                </c:pt>
                <c:pt idx="3">
                  <c:v>7.3505699999999993E-2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1.86581E-2</c:v>
                </c:pt>
                <c:pt idx="1">
                  <c:v>4.9829999999999996E-3</c:v>
                </c:pt>
                <c:pt idx="2">
                  <c:v>1.6200300000000001E-2</c:v>
                </c:pt>
                <c:pt idx="3">
                  <c:v>2.72039E-2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0.82468019999999997</c:v>
                </c:pt>
                <c:pt idx="1">
                  <c:v>0.78236830000000002</c:v>
                </c:pt>
                <c:pt idx="2">
                  <c:v>0.84949750000000002</c:v>
                </c:pt>
                <c:pt idx="3">
                  <c:v>0.54615230000000003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1.24089E-2</c:v>
                </c:pt>
                <c:pt idx="1">
                  <c:v>4.7110000000000001E-4</c:v>
                </c:pt>
                <c:pt idx="2">
                  <c:v>1.64177E-2</c:v>
                </c:pt>
                <c:pt idx="3">
                  <c:v>7.4231000000000002E-3</c:v>
                </c:pt>
                <c:pt idx="4">
                  <c:v>1.6968799999999999E-2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4.67435E-2</c:v>
                </c:pt>
                <c:pt idx="1">
                  <c:v>7.4453199999999997E-2</c:v>
                </c:pt>
                <c:pt idx="2">
                  <c:v>5.37633E-2</c:v>
                </c:pt>
                <c:pt idx="3">
                  <c:v>7.3621599999999995E-2</c:v>
                </c:pt>
                <c:pt idx="4">
                  <c:v>8.1514900000000001E-2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6.2291999999999998E-3</c:v>
                </c:pt>
                <c:pt idx="1">
                  <c:v>1.12356E-2</c:v>
                </c:pt>
                <c:pt idx="2">
                  <c:v>0</c:v>
                </c:pt>
                <c:pt idx="3">
                  <c:v>1.01838E-2</c:v>
                </c:pt>
                <c:pt idx="4">
                  <c:v>8.8427000000000002E-3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9.6854099999999999E-2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0.72813799999999995</c:v>
                </c:pt>
                <c:pt idx="1">
                  <c:v>0.66927999999999999</c:v>
                </c:pt>
                <c:pt idx="2">
                  <c:v>0.84726579999999996</c:v>
                </c:pt>
                <c:pt idx="3">
                  <c:v>0.56857150000000001</c:v>
                </c:pt>
                <c:pt idx="4">
                  <c:v>0.52523810000000004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Staffordshire And Stoke-On-Trent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1,577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3,351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10541130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126067438"/>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17908337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21826816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1,577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234468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442143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389363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726866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36899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223551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5115386"/>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053075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689801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1129869"/>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036599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322641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29388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664363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309622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0834924"/>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504274130"/>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144072752"/>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00681381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08763998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4030900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59468160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836780127"/>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22216952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74058514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245685379"/>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17672944"/>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32701764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451349173"/>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460035474"/>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9991424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56106034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205408891"/>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36013560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95014821"/>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217423295"/>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52564425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88685088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99118516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693892896"/>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223067202"/>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92839431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930881935"/>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67020694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925522327"/>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939593186"/>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388297140"/>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72706830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10244344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83314048"/>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078972555"/>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112507427"/>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61021452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659625250"/>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96494000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56291072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11441369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96453837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4242413324"/>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306795730"/>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891257797"/>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052226295"/>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98401519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605548" y="622300"/>
            <a:ext cx="4673075"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Staffordshire And Stoke-On-Trent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235928698"/>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56884923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10718053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59627484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202407436"/>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9385498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37233200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395160807"/>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568395430"/>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174551417"/>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402561240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063760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15158861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657405701"/>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89360106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19114925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70188023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03964775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269064003"/>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01323897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54702547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764695665"/>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23622278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89466298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33333911"/>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26591054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555696809"/>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86154299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417878376"/>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Q19. Patient found advice from main contact person was very or quite helpful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Q54. The right amount of information and support was offered to the patient between final treatment and the follow up appointment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53208230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879352852"/>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418302821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73821257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4041529956"/>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243509529"/>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30731099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140670630"/>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011584083"/>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23673430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82338793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8510020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6659116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979971158"/>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66045881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562385137"/>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10144792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324912824"/>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58745939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16646781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02819159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55920797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081565630"/>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549025943"/>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80369483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175410257"/>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96848632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81815991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66022944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13023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30382321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44603341"/>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44486023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58080212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580591937"/>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8448227"/>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411886794"/>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17722143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83211311"/>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7941704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37649749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8642483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961129352"/>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403726216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698948080"/>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17860122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75871671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843462023"/>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921004518"/>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6639017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24510424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884480173"/>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70067137"/>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683776"/>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972294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445663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1516304"/>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0604495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528540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1148708"/>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21940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58773343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583994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2372146"/>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298886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6676428"/>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400737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148262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165591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394796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570209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4531076"/>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514959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7710985"/>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3176558"/>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765837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4864179"/>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7215690"/>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312463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516908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585285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8894384"/>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4800702"/>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0747870"/>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090469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0166924"/>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65304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6219642"/>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9721914"/>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669893"/>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452019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3122498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744212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722731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7492588"/>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052061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448040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951611"/>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2700389"/>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27032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189341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424650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228800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641966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487259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0072177"/>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941166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529542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588608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5649275"/>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663728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524090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794929"/>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826825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7963024"/>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04504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604001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1310963"/>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432227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28241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923245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680196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569133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051472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519130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215463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74016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207711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90851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274101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6847521"/>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522666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45400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9574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1878354"/>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824387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891134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1817984"/>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228501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749240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243778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8742122"/>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3890698"/>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022467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268514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684797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4241914"/>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966234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288398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869855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943370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97494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0467302"/>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8445415"/>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979691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701711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783267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2354509"/>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868138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652663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220336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924458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680528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6455145"/>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64612713"/>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032381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988719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981538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006521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75893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76383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7555175"/>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0231275"/>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99838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652428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619936783"/>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North Midlands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605548" y="622300"/>
            <a:ext cx="4673075" cy="276999"/>
          </a:xfrm>
          <a:prstGeom prst="rect">
            <a:avLst/>
          </a:prstGeom>
          <a:noFill/>
        </p:spPr>
        <p:txBody>
          <a:bodyPr wrap="none" rtlCol="0">
            <a:spAutoFit/>
          </a:bodyPr>
          <a:lstStyle/>
          <a:p>
            <a:pPr algn="r"/>
            <a:r>
              <a:rPr lang="en-GB" sz="1200" b="1" noProof="0">
                <a:solidFill>
                  <a:srgbClr val="336E9F"/>
                </a:solidFill>
                <a:latin typeface="Arial"/>
                <a:cs typeface="Arial"/>
              </a:rPr>
              <a:t>NHS Staffordshire And Stoke-On-Trent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28633</Words>
  <Application>Microsoft Office PowerPoint</Application>
  <PresentationFormat>Custom</PresentationFormat>
  <Paragraphs>7023</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