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2.6189999999999998E-3</c:v>
                </c:pt>
                <c:pt idx="1">
                  <c:v>3.0046099999999999E-2</c:v>
                </c:pt>
                <c:pt idx="2">
                  <c:v>7.3419999999999996E-3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5.9520400000000001E-2</c:v>
                </c:pt>
                <c:pt idx="1">
                  <c:v>5.2473899999999997E-2</c:v>
                </c:pt>
                <c:pt idx="2">
                  <c:v>3.0502700000000001E-2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5.4105999999999998E-3</c:v>
                </c:pt>
                <c:pt idx="1">
                  <c:v>2.50586E-2</c:v>
                </c:pt>
                <c:pt idx="2">
                  <c:v>2.6113E-3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0.94893289999999997</c:v>
                </c:pt>
                <c:pt idx="1">
                  <c:v>0.8523657</c:v>
                </c:pt>
                <c:pt idx="2">
                  <c:v>0.96917589999999998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0.7286222</c:v>
                </c:pt>
                <c:pt idx="4">
                  <c:v>0.78716350000000002</c:v>
                </c:pt>
                <c:pt idx="5">
                  <c:v>0.82032799999999995</c:v>
                </c:pt>
                <c:pt idx="6">
                  <c:v>0.771173</c:v>
                </c:pt>
                <c:pt idx="7">
                  <c:v>0.7943926</c:v>
                </c:pt>
                <c:pt idx="8">
                  <c:v>0.67368110000000003</c:v>
                </c:pt>
                <c:pt idx="9">
                  <c:v>0.75860709999999998</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1.7460900000000001E-2</c:v>
                </c:pt>
                <c:pt idx="1">
                  <c:v>1.35934E-2</c:v>
                </c:pt>
                <c:pt idx="2">
                  <c:v>7.3295000000000001E-3</c:v>
                </c:pt>
                <c:pt idx="3">
                  <c:v>0</c:v>
                </c:pt>
                <c:pt idx="4">
                  <c:v>0</c:v>
                </c:pt>
                <c:pt idx="5">
                  <c:v>2.2321500000000001E-2</c:v>
                </c:pt>
                <c:pt idx="6">
                  <c:v>1.6589E-2</c:v>
                </c:pt>
                <c:pt idx="7">
                  <c:v>1.09596E-2</c:v>
                </c:pt>
                <c:pt idx="8">
                  <c:v>1.86242E-2</c:v>
                </c:pt>
                <c:pt idx="9">
                  <c:v>0</c:v>
                </c:pt>
                <c:pt idx="10">
                  <c:v>4.8554E-2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5.0418299999999999E-2</c:v>
                </c:pt>
                <c:pt idx="1">
                  <c:v>5.6823100000000001E-2</c:v>
                </c:pt>
                <c:pt idx="2">
                  <c:v>7.1237200000000001E-2</c:v>
                </c:pt>
                <c:pt idx="3">
                  <c:v>0.11126709999999999</c:v>
                </c:pt>
                <c:pt idx="4">
                  <c:v>9.4453300000000004E-2</c:v>
                </c:pt>
                <c:pt idx="5">
                  <c:v>5.5487500000000002E-2</c:v>
                </c:pt>
                <c:pt idx="6">
                  <c:v>6.1428499999999997E-2</c:v>
                </c:pt>
                <c:pt idx="7">
                  <c:v>7.9870700000000003E-2</c:v>
                </c:pt>
                <c:pt idx="8">
                  <c:v>0.1167465</c:v>
                </c:pt>
                <c:pt idx="9">
                  <c:v>0.10054059999999999</c:v>
                </c:pt>
                <c:pt idx="10">
                  <c:v>0.15520349999999999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3.8999999999999999E-5</c:v>
                </c:pt>
                <c:pt idx="1">
                  <c:v>6.4771999999999998E-3</c:v>
                </c:pt>
                <c:pt idx="2">
                  <c:v>1.49394E-2</c:v>
                </c:pt>
                <c:pt idx="3">
                  <c:v>0</c:v>
                </c:pt>
                <c:pt idx="4">
                  <c:v>0</c:v>
                </c:pt>
                <c:pt idx="5">
                  <c:v>0</c:v>
                </c:pt>
                <c:pt idx="6">
                  <c:v>1.0466E-3</c:v>
                </c:pt>
                <c:pt idx="7">
                  <c:v>1.3707499999999999E-2</c:v>
                </c:pt>
                <c:pt idx="8">
                  <c:v>9.1071999999999993E-3</c:v>
                </c:pt>
                <c:pt idx="9">
                  <c:v>0</c:v>
                </c:pt>
                <c:pt idx="10">
                  <c:v>1.6252099999999998E-2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0.16011069999999999</c:v>
                </c:pt>
                <c:pt idx="4">
                  <c:v>0.11838319999999999</c:v>
                </c:pt>
                <c:pt idx="5">
                  <c:v>0.101863</c:v>
                </c:pt>
                <c:pt idx="6">
                  <c:v>0.1497629</c:v>
                </c:pt>
                <c:pt idx="7">
                  <c:v>0.10106950000000001</c:v>
                </c:pt>
                <c:pt idx="8">
                  <c:v>0.181841</c:v>
                </c:pt>
                <c:pt idx="9">
                  <c:v>0.14085230000000001</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0.92725500000000005</c:v>
                </c:pt>
                <c:pt idx="1">
                  <c:v>0.85494239999999999</c:v>
                </c:pt>
                <c:pt idx="2">
                  <c:v>0.8923432</c:v>
                </c:pt>
                <c:pt idx="3">
                  <c:v>0.82868920000000001</c:v>
                </c:pt>
                <c:pt idx="4">
                  <c:v>0.82287370000000004</c:v>
                </c:pt>
                <c:pt idx="5">
                  <c:v>0.89722440000000003</c:v>
                </c:pt>
                <c:pt idx="6">
                  <c:v>0.82135380000000002</c:v>
                </c:pt>
                <c:pt idx="7">
                  <c:v>0.85670380000000002</c:v>
                </c:pt>
                <c:pt idx="8">
                  <c:v>0.77446409999999999</c:v>
                </c:pt>
                <c:pt idx="9">
                  <c:v>0.81701650000000003</c:v>
                </c:pt>
                <c:pt idx="10">
                  <c:v>0.82477889999999998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2.80031E-2</c:v>
                </c:pt>
                <c:pt idx="1">
                  <c:v>4.3066100000000003E-2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5.6791899999999999E-2</c:v>
                </c:pt>
                <c:pt idx="1">
                  <c:v>7.6536900000000005E-2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1.1526700000000001E-2</c:v>
                </c:pt>
                <c:pt idx="1">
                  <c:v>1.35277E-2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0.89026570000000005</c:v>
                </c:pt>
                <c:pt idx="1">
                  <c:v>0.84863500000000003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9.2987399999999998E-2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0.2903056</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1.22189E-2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8.8968330000000009</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3.4037999999999998E-3</c:v>
                </c:pt>
                <c:pt idx="1">
                  <c:v>5.6317600000000002E-2</c:v>
                </c:pt>
                <c:pt idx="2">
                  <c:v>2.85083E-2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4.2354200000000002E-2</c:v>
                </c:pt>
                <c:pt idx="1">
                  <c:v>5.9920899999999999E-2</c:v>
                </c:pt>
                <c:pt idx="2">
                  <c:v>0.17560139999999999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6.6090999999999997E-3</c:v>
                </c:pt>
                <c:pt idx="1">
                  <c:v>1.2381E-3</c:v>
                </c:pt>
                <c:pt idx="2">
                  <c:v>2.2741399999999998E-2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0.89477879999999999</c:v>
                </c:pt>
                <c:pt idx="1">
                  <c:v>0.82291630000000004</c:v>
                </c:pt>
                <c:pt idx="2">
                  <c:v>0.44065140000000003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0.60036040000000002</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3.8376E-3</c:v>
                </c:pt>
                <c:pt idx="1">
                  <c:v>3.0589999999999999E-2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0.13115789999999999</c:v>
                </c:pt>
                <c:pt idx="1">
                  <c:v>8.3789100000000005E-2</c:v>
                </c:pt>
                <c:pt idx="2">
                  <c:v>9.41549E-2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4.4026999999999998E-3</c:v>
                </c:pt>
                <c:pt idx="1">
                  <c:v>0</c:v>
                </c:pt>
                <c:pt idx="2">
                  <c:v>5.2690000000000002E-3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0.1554103</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0.38017000000000001</c:v>
                </c:pt>
                <c:pt idx="1">
                  <c:v>0.80269190000000001</c:v>
                </c:pt>
                <c:pt idx="2">
                  <c:v>0.68503539999999996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1.20409E-2</c:v>
                </c:pt>
                <c:pt idx="1">
                  <c:v>4.9652200000000001E-2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0.107794</c:v>
                </c:pt>
                <c:pt idx="1">
                  <c:v>0.117322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8.8676999999999992E-3</c:v>
                </c:pt>
                <c:pt idx="1">
                  <c:v>6.7604399999999995E-2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0.42824459999999998</c:v>
                </c:pt>
                <c:pt idx="1">
                  <c:v>0.43887670000000001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8.5051999999999992E-3</c:v>
                </c:pt>
                <c:pt idx="1">
                  <c:v>3.0873299999999999E-2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8.5003700000000001E-2</c:v>
                </c:pt>
                <c:pt idx="1">
                  <c:v>0.14036319999999999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3.1518600000000001E-2</c:v>
                </c:pt>
                <c:pt idx="1">
                  <c:v>3.6256900000000002E-2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0.66530449999999997</c:v>
                </c:pt>
                <c:pt idx="1">
                  <c:v>0.56138929999999998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0.82566850000000003</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0.78571429999999998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0.74716649999999996</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0.76757260000000005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0.75953389999999998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0.85623000000000005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0.84552850000000002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0.8286713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0.84082389999999996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0.83173589999999997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0.91713960000000005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0.90853660000000003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0.91879129999999998</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0.92807879999999998</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0.93041529999999995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2.56866E-2</c:v>
                </c:pt>
                <c:pt idx="1">
                  <c:v>1.7952099999999999E-2</c:v>
                </c:pt>
                <c:pt idx="2">
                  <c:v>8.7513000000000001E-3</c:v>
                </c:pt>
                <c:pt idx="3">
                  <c:v>7.5202999999999997E-3</c:v>
                </c:pt>
                <c:pt idx="4">
                  <c:v>4.0556799999999997E-2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6.2775200000000003E-2</c:v>
                </c:pt>
                <c:pt idx="1">
                  <c:v>5.5598300000000003E-2</c:v>
                </c:pt>
                <c:pt idx="2">
                  <c:v>4.8907899999999997E-2</c:v>
                </c:pt>
                <c:pt idx="3">
                  <c:v>4.0411500000000003E-2</c:v>
                </c:pt>
                <c:pt idx="4">
                  <c:v>5.4551200000000001E-2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3.0225499999999999E-2</c:v>
                </c:pt>
                <c:pt idx="1">
                  <c:v>9.8657999999999992E-3</c:v>
                </c:pt>
                <c:pt idx="2">
                  <c:v>1.2317099999999999E-2</c:v>
                </c:pt>
                <c:pt idx="3">
                  <c:v>1.9525799999999999E-2</c:v>
                </c:pt>
                <c:pt idx="4">
                  <c:v>1.3305600000000001E-2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0.86511130000000003</c:v>
                </c:pt>
                <c:pt idx="1">
                  <c:v>0.77951610000000005</c:v>
                </c:pt>
                <c:pt idx="2">
                  <c:v>0.78147080000000002</c:v>
                </c:pt>
                <c:pt idx="3">
                  <c:v>0.86384099999999997</c:v>
                </c:pt>
                <c:pt idx="4">
                  <c:v>0.87912619999999997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0.78458850000000002</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0.76134120000000005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0.77862600000000004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0.79159930000000001</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0.79107139999999998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0.63451780000000002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0.65306120000000001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0.65990990000000005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0.66227539999999996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0.66090420000000005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0.7542449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0.76127820000000002</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0.75018050000000003</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0.7821401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0.78306880000000001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0.7200358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0.73301890000000003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0.737147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0.75019279999999999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0.78653680000000004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0.69499529999999998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0.7641791</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0.82039580000000001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0.85045190000000004</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0.87075469999999999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0.93980989999999998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0.94482759999999999</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0.95138889999999998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0.94741699999999995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0.95353750000000004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0.77730650000000001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0.76490829999999999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0.78651680000000002</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0.78942480000000004</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0.78874739999999999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0.95247729999999997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0.956569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0.9626865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0.95334509999999995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0.96924600000000005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0.8451883</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0.84624149999999998</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0.84215019999999996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0.85477939999999997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0.85348360000000001</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0.94916820000000002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0.94009659999999995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0.94292069999999995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0.94342630000000005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0.95013599999999998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1.47505E-2</c:v>
                </c:pt>
                <c:pt idx="1">
                  <c:v>8.1542000000000003E-3</c:v>
                </c:pt>
                <c:pt idx="2">
                  <c:v>4.19478E-2</c:v>
                </c:pt>
                <c:pt idx="3">
                  <c:v>1.38748E-2</c:v>
                </c:pt>
                <c:pt idx="4">
                  <c:v>5.7879000000000003E-3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3.3640099999999999E-2</c:v>
                </c:pt>
                <c:pt idx="1">
                  <c:v>5.7275300000000001E-2</c:v>
                </c:pt>
                <c:pt idx="2">
                  <c:v>7.5796699999999995E-2</c:v>
                </c:pt>
                <c:pt idx="3">
                  <c:v>6.0835300000000002E-2</c:v>
                </c:pt>
                <c:pt idx="4">
                  <c:v>2.8724300000000001E-2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1.51705E-2</c:v>
                </c:pt>
                <c:pt idx="2">
                  <c:v>1.9836699999999999E-2</c:v>
                </c:pt>
                <c:pt idx="3">
                  <c:v>7.7320000000000002E-3</c:v>
                </c:pt>
                <c:pt idx="4">
                  <c:v>4.9980000000000001E-4</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5.3784899999999997E-2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0.93146759999999995</c:v>
                </c:pt>
                <c:pt idx="1">
                  <c:v>0.82959210000000005</c:v>
                </c:pt>
                <c:pt idx="2">
                  <c:v>0.75475809999999999</c:v>
                </c:pt>
                <c:pt idx="3">
                  <c:v>0.78632519999999995</c:v>
                </c:pt>
                <c:pt idx="4">
                  <c:v>0.95340720000000001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0.86521309999999996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0.83843719999999999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0.85315249999999998</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0.86742759999999997</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0.8865672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0.83303570000000005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0.8497652</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0.83633740000000001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0.84331800000000001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0.86779059999999997</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0.73990149999999999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0.70354910000000004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0.73971520000000002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0.76700679999999999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0.75838919999999999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0.61323150000000004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0.59916199999999997</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0.60331829999999997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0.72080679999999997</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0.7887168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0.83640939999999997</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0.85431029999999997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0.84946239999999995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0.80995479999999997</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0.79829539999999999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0.78989750000000003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0.81853580000000004</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0.82379250000000004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0.81852199999999997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0.81990050000000003</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0.82424240000000004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0.83387359999999999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0.82232559999999999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0.66828480000000001</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0.64147909999999997</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0.67351870000000003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0.71372029999999997</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0.71124620000000005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0.75201430000000002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0.76669799999999999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0.74167870000000002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0.79751749999999999</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0.7833483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0.90680629999999995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0.91501100000000002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0.91734859999999996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0.92355010000000004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0.94621520000000003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3.6335E-3</c:v>
                </c:pt>
                <c:pt idx="1">
                  <c:v>1.86003E-2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6.8502900000000005E-2</c:v>
                </c:pt>
                <c:pt idx="1">
                  <c:v>7.7544100000000005E-2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4.5856999999999998E-3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0.18471660000000001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0.77996759999999998</c:v>
                </c:pt>
                <c:pt idx="1">
                  <c:v>0.66011399999999998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0.98811879999999996</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0.98430490000000004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0.99369079999999999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0.99008260000000003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0.99270080000000005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0.94694529999999999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0.9298246</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0.94022419999999995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0.94047619999999998</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0.94005850000000002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0.68682500000000002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0.68181820000000004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0.67328520000000003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0.70488720000000005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0.68839099999999998</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0.77330509999999997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0.75261319999999998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0.76146789999999998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0.73412699999999997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0.71914889999999998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0.73383089999999995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0.68923610000000002</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0.74499090000000001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0.75595239999999997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0.69230769999999997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0.75152750000000001</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0.74321499999999996</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0.73755660000000001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0.79833679999999996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0.79661020000000005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0.77796609999999999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0.82913669999999995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0.77952750000000004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0.89256199999999997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0.88358780000000003</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0.90064100000000002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0.91492779999999996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0.92994739999999998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0.80353640000000004</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0.8027571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0.81520000000000004</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0.83419690000000002</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0.85029350000000004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0.89032259999999996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0.89086290000000001</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0.86538459999999995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0.88847580000000004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0.89117040000000003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1.89888E-2</c:v>
                </c:pt>
                <c:pt idx="1">
                  <c:v>6.8869799999999995E-2</c:v>
                </c:pt>
                <c:pt idx="2">
                  <c:v>2.2549199999999998E-2</c:v>
                </c:pt>
                <c:pt idx="3">
                  <c:v>1.58996E-2</c:v>
                </c:pt>
                <c:pt idx="4">
                  <c:v>3.6317799999999997E-2</c:v>
                </c:pt>
                <c:pt idx="5">
                  <c:v>1.3517599999999999E-2</c:v>
                </c:pt>
                <c:pt idx="6">
                  <c:v>9.6284000000000005E-3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7.3701699999999995E-2</c:v>
                </c:pt>
                <c:pt idx="1">
                  <c:v>8.3619700000000005E-2</c:v>
                </c:pt>
                <c:pt idx="2">
                  <c:v>8.6466500000000002E-2</c:v>
                </c:pt>
                <c:pt idx="3">
                  <c:v>9.9212599999999998E-2</c:v>
                </c:pt>
                <c:pt idx="4">
                  <c:v>8.8698899999999997E-2</c:v>
                </c:pt>
                <c:pt idx="5">
                  <c:v>6.7859299999999997E-2</c:v>
                </c:pt>
                <c:pt idx="6">
                  <c:v>5.7588399999999998E-2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2.6099299999999999E-2</c:v>
                </c:pt>
                <c:pt idx="1">
                  <c:v>9.8930000000000008E-3</c:v>
                </c:pt>
                <c:pt idx="2">
                  <c:v>0</c:v>
                </c:pt>
                <c:pt idx="3">
                  <c:v>2.0914499999999999E-2</c:v>
                </c:pt>
                <c:pt idx="4">
                  <c:v>2.4095100000000001E-2</c:v>
                </c:pt>
                <c:pt idx="5">
                  <c:v>1.6150600000000001E-2</c:v>
                </c:pt>
                <c:pt idx="6">
                  <c:v>2.2444000000000001E-3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0.23831749999999999</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0.77531649999999996</c:v>
                </c:pt>
                <c:pt idx="1">
                  <c:v>0.72901099999999996</c:v>
                </c:pt>
                <c:pt idx="2">
                  <c:v>0.75701090000000004</c:v>
                </c:pt>
                <c:pt idx="3">
                  <c:v>0.72931729999999995</c:v>
                </c:pt>
                <c:pt idx="4">
                  <c:v>0.67988059999999995</c:v>
                </c:pt>
                <c:pt idx="5">
                  <c:v>0.85655650000000005</c:v>
                </c:pt>
                <c:pt idx="6">
                  <c:v>0.87730909999999995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0.88912139999999995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0.90533980000000003</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0.88659790000000005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0.90990990000000005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0.87920790000000004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0.85918859999999997</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0.84572999999999998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0.84356430000000004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0.88198759999999998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0.85616440000000005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0.87961480000000003</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0.87768599999999997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0.90230909999999998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0.78835980000000005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0.80519479999999999</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0.81609200000000004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0.82656819999999998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0.82352939999999997</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0.72820510000000005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0.74193549999999997</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0.79638010000000004</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0.8131313</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0.82380949999999997</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0.88950280000000004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0.89072850000000003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0.90756300000000001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0.89520960000000005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0.89808920000000003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0.84641639999999996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0.85341359999999999</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0.85438329999999996</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0.86046509999999998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0.85475789999999996</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0.76112190000000002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0.7901049</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0.8398407</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0.82484360000000001</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0.79150580000000004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0.83643120000000004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0.82127660000000002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0.76635520000000001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0.78974359999999999</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0.76777249999999997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4.3040999999999999E-3</c:v>
                </c:pt>
                <c:pt idx="1">
                  <c:v>8.0189000000000007E-3</c:v>
                </c:pt>
                <c:pt idx="2">
                  <c:v>4.274E-2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4.5717099999999997E-2</c:v>
                </c:pt>
                <c:pt idx="1">
                  <c:v>7.3478399999999999E-2</c:v>
                </c:pt>
                <c:pt idx="2">
                  <c:v>0.105602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4.5896000000000001E-3</c:v>
                </c:pt>
                <c:pt idx="1">
                  <c:v>7.5256999999999998E-3</c:v>
                </c:pt>
                <c:pt idx="2">
                  <c:v>1.7498699999999999E-2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0.94297960000000003</c:v>
                </c:pt>
                <c:pt idx="1">
                  <c:v>0.77877439999999998</c:v>
                </c:pt>
                <c:pt idx="2">
                  <c:v>0.70925320000000003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0.8450704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0.86404840000000005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0.86349209999999998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0.80538920000000003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0.83987440000000002</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0.82314050000000005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0.55455569999999998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0.54567310000000002</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0.58876810000000002</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0.5878312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0.59465239999999997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0.63002939999999996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0.60105819999999999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0.64152469999999995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0.62360040000000005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0.62955859999999997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0.86977300000000002</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0.88416989999999995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0.89610389999999995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0.89929510000000001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0.89050280000000004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0.69824220000000004</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0.70330839999999994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0.72077919999999995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0.73679729999999999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0.74032100000000001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0.72957749999999999</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0.73432830000000004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0.76083590000000001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0.77022650000000004</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0.75480329999999995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0.44444440000000002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0.42585030000000001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0.52941179999999999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0.51948050000000001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0.5071175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0.60828629999999995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0.56399999999999995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8.9368E-3</c:v>
                </c:pt>
                <c:pt idx="1">
                  <c:v>2.39423E-2</c:v>
                </c:pt>
                <c:pt idx="2">
                  <c:v>1.1324E-3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7.2095300000000001E-2</c:v>
                </c:pt>
                <c:pt idx="1">
                  <c:v>3.60305E-2</c:v>
                </c:pt>
                <c:pt idx="2">
                  <c:v>1.78589E-2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1.1998099999999999E-2</c:v>
                </c:pt>
                <c:pt idx="1">
                  <c:v>1.8915E-3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2.5774999999999999E-3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0.75189950000000005</c:v>
                </c:pt>
                <c:pt idx="1">
                  <c:v>0.93994860000000002</c:v>
                </c:pt>
                <c:pt idx="2">
                  <c:v>0.99236420000000003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0.52879580000000004</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0.56361150000000004</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0.61300310000000002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0.67313920000000005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0.6714116</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0.90351669999999995</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0.86897880000000005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0.87838830000000001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0.89358369999999998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0.82542530000000003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0.9202226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0.8964143</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0.88634630000000003</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0.90325200000000005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0.89693590000000001</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0.64134080000000004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0.62765959999999998</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0.6694599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0.68958540000000002</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0.68574639999999998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0.76116499999999998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0.75581399999999999</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0.78730699999999998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0.79731989999999997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0.80161939999999998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0.36206899999999997</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0.32624110000000001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0.32343240000000001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0.36893199999999998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0.3895131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9.0027474999999999</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8.8732939000000002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8.8965777999999993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9.0345382999999995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8.9171972000000004</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0.44356119999999999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0.44974449999999999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0.44806010000000002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0.50406499999999999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0.44812030000000003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0</c:v>
                </c:pt>
                <c:pt idx="3">
                  <c:v>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46</c:v>
                </c:pt>
                <c:pt idx="1">
                  <c:v>56</c:v>
                </c:pt>
                <c:pt idx="2">
                  <c:v>59</c:v>
                </c:pt>
                <c:pt idx="3">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15</c:v>
                </c:pt>
                <c:pt idx="1">
                  <c:v>4</c:v>
                </c:pt>
                <c:pt idx="2">
                  <c:v>2</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6.0004000000000004E-3</c:v>
                </c:pt>
                <c:pt idx="1">
                  <c:v>2.1756000000000001E-2</c:v>
                </c:pt>
                <c:pt idx="2">
                  <c:v>2.09114E-2</c:v>
                </c:pt>
                <c:pt idx="3">
                  <c:v>1.35388E-2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5.3630900000000002E-2</c:v>
                </c:pt>
                <c:pt idx="1">
                  <c:v>5.1410999999999998E-2</c:v>
                </c:pt>
                <c:pt idx="2">
                  <c:v>4.5253300000000003E-2</c:v>
                </c:pt>
                <c:pt idx="3">
                  <c:v>8.0935699999999999E-2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1.5968799999999998E-2</c:v>
                </c:pt>
                <c:pt idx="1">
                  <c:v>1.8883000000000001E-3</c:v>
                </c:pt>
                <c:pt idx="2">
                  <c:v>1.34349E-2</c:v>
                </c:pt>
                <c:pt idx="3">
                  <c:v>2.34889E-2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0.8196753</c:v>
                </c:pt>
                <c:pt idx="1">
                  <c:v>0.82259450000000001</c:v>
                </c:pt>
                <c:pt idx="2">
                  <c:v>0.84996269999999996</c:v>
                </c:pt>
                <c:pt idx="3">
                  <c:v>0.59232189999999996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0.66592459999999998</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8.7725000000000008E-3</c:v>
                </c:pt>
                <c:pt idx="1">
                  <c:v>0</c:v>
                </c:pt>
                <c:pt idx="2">
                  <c:v>1.46065E-2</c:v>
                </c:pt>
                <c:pt idx="3">
                  <c:v>4.5463999999999999E-3</c:v>
                </c:pt>
                <c:pt idx="4">
                  <c:v>1.40786E-2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5.4016300000000003E-2</c:v>
                </c:pt>
                <c:pt idx="1">
                  <c:v>7.95598E-2</c:v>
                </c:pt>
                <c:pt idx="2">
                  <c:v>5.7385600000000002E-2</c:v>
                </c:pt>
                <c:pt idx="3">
                  <c:v>7.9374899999999998E-2</c:v>
                </c:pt>
                <c:pt idx="4">
                  <c:v>8.7295200000000003E-2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2.5928000000000001E-3</c:v>
                </c:pt>
                <c:pt idx="1">
                  <c:v>8.6823000000000004E-3</c:v>
                </c:pt>
                <c:pt idx="2">
                  <c:v>0</c:v>
                </c:pt>
                <c:pt idx="3">
                  <c:v>7.3071000000000004E-3</c:v>
                </c:pt>
                <c:pt idx="4">
                  <c:v>5.9525000000000003E-3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9.50429E-2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0.7512529</c:v>
                </c:pt>
                <c:pt idx="1">
                  <c:v>0.73482210000000003</c:v>
                </c:pt>
                <c:pt idx="2">
                  <c:v>0.88763570000000003</c:v>
                </c:pt>
                <c:pt idx="3">
                  <c:v>0.62284930000000005</c:v>
                </c:pt>
                <c:pt idx="4">
                  <c:v>0.58661390000000002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South Yorkshire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1,146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2,560</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78476013"/>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709411413"/>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1,146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342812259"/>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1,146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23246001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1,027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1,146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9553127"/>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338201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7486562"/>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225205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088446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2099189"/>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808146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226071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6810268"/>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312493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970447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200983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807421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5530349"/>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752142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148816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61592708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86365700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7410327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0432801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419676391"/>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28320549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90579314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71072334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807094278"/>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60467732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6037273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091535113"/>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23659959"/>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98210496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68690697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657365853"/>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19991849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794513732"/>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93559580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64264008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07799405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14422377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137287860"/>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65585679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07135744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880513069"/>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77008775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956658664"/>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359076160"/>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05391091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95471769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698978664"/>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776056558"/>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05485319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814618875"/>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010523802"/>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57817533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80326092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88252279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1037950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052180040"/>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07932640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426104128"/>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27407263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74760461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53039691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00853034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879936" y="622300"/>
            <a:ext cx="339868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South Yorkshire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66507486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49470144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17350339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596638829"/>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59368084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015598146"/>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27535471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05856587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286553706"/>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62244057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40108125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93534659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988450402"/>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52165497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091649860"/>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352031727"/>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325207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334055009"/>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83679519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03249267"/>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059383224"/>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91228820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068029770"/>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76374602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97520978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54047064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17179794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11686493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154974524"/>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988860208"/>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29013140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50519866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421416266"/>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24025267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590034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30049528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298070525"/>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00948522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644877618"/>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61716513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70579308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12136620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99234422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87309530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87277799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80787334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97698440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599760749"/>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1780124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01526215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078492070"/>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6942113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817666438"/>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4406940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53330309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029551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4230112856"/>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72163388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19679486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26813481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90915951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9738547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48275284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66295663"/>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08034431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15212983"/>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461880680"/>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02442593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15131364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646651758"/>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50600399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8091043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81954593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84062912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5513347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9281917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16664205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670554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55725321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932400984"/>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61541185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3738757"/>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767925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149653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271374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107109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378960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30677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7030498"/>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4909632"/>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594511603"/>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686842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3927175"/>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307461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069877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851522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121007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544184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860389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072761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8933916"/>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6936632"/>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869203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0860561"/>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293521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7414803"/>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58473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7752312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673881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385384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070911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502748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979483"/>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962499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978092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289797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1412794"/>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225796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869173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09812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894731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184930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185530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936336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95850866"/>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803854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0291310"/>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4232171"/>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8107108"/>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973484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274073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431426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8385397"/>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854686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1836877"/>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303565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223371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220116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2779175"/>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555220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815270"/>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545046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689039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3971648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3903103"/>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921366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7657356"/>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727984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955668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8997174"/>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520937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026304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059838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398223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578433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153309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938543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8717877"/>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0003035"/>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742929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299364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0916663"/>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5679827"/>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290930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646620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230262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60495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932469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708634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499629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6082209"/>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485094"/>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979251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760053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695696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0189240"/>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071010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84376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6147654"/>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183859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609724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696032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935170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614950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818221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4941736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157439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407836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1886187"/>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102938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2422407"/>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288450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733848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033813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787269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762144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658379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917598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692638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604150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6381625"/>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718929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305644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207416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63216211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Rotherham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Sheffield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Barnsley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Doncaster and Bassetlaw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879936" y="622300"/>
            <a:ext cx="3398687" cy="276999"/>
          </a:xfrm>
          <a:prstGeom prst="rect">
            <a:avLst/>
          </a:prstGeom>
          <a:noFill/>
        </p:spPr>
        <p:txBody>
          <a:bodyPr wrap="none" rtlCol="0">
            <a:spAutoFit/>
          </a:bodyPr>
          <a:lstStyle/>
          <a:p>
            <a:pPr algn="r"/>
            <a:r>
              <a:rPr lang="en-GB" sz="1200" b="1" noProof="0">
                <a:solidFill>
                  <a:srgbClr val="336E9F"/>
                </a:solidFill>
                <a:latin typeface="Arial"/>
                <a:cs typeface="Arial"/>
              </a:rPr>
              <a:t>NHS South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28470</Words>
  <Application>Microsoft Office PowerPoint</Application>
  <PresentationFormat>Custom</PresentationFormat>
  <Paragraphs>7025</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2026-06-26T16:15:19Z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