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50"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3.3292E-3</c:v>
                </c:pt>
                <c:pt idx="1">
                  <c:v>3.11817E-2</c:v>
                </c:pt>
                <c:pt idx="2">
                  <c:v>8.0044999999999995E-3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5.8099900000000003E-2</c:v>
                </c:pt>
                <c:pt idx="1">
                  <c:v>5.0202700000000003E-2</c:v>
                </c:pt>
                <c:pt idx="2">
                  <c:v>2.91779E-2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6.1208E-3</c:v>
                </c:pt>
                <c:pt idx="1">
                  <c:v>2.6194200000000001E-2</c:v>
                </c:pt>
                <c:pt idx="2">
                  <c:v>3.2737E-3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0.91654769999999997</c:v>
                </c:pt>
                <c:pt idx="1">
                  <c:v>0.83076369999999999</c:v>
                </c:pt>
                <c:pt idx="2">
                  <c:v>0.94537349999999998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0.72205560000000002</c:v>
                </c:pt>
                <c:pt idx="4">
                  <c:v>0.79123299999999996</c:v>
                </c:pt>
                <c:pt idx="5">
                  <c:v>0.82032799999999995</c:v>
                </c:pt>
                <c:pt idx="6">
                  <c:v>0.771173</c:v>
                </c:pt>
                <c:pt idx="7">
                  <c:v>0.7943926</c:v>
                </c:pt>
                <c:pt idx="8">
                  <c:v>0.67368110000000003</c:v>
                </c:pt>
                <c:pt idx="9">
                  <c:v>0.76290550000000001</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1.93966E-2</c:v>
                </c:pt>
                <c:pt idx="1">
                  <c:v>1.48971E-2</c:v>
                </c:pt>
                <c:pt idx="2">
                  <c:v>8.4367000000000001E-3</c:v>
                </c:pt>
                <c:pt idx="3">
                  <c:v>0</c:v>
                </c:pt>
                <c:pt idx="4">
                  <c:v>0</c:v>
                </c:pt>
                <c:pt idx="5">
                  <c:v>2.46521E-2</c:v>
                </c:pt>
                <c:pt idx="6">
                  <c:v>1.7648400000000002E-2</c:v>
                </c:pt>
                <c:pt idx="7">
                  <c:v>1.22278E-2</c:v>
                </c:pt>
                <c:pt idx="8">
                  <c:v>1.1383300000000001E-2</c:v>
                </c:pt>
                <c:pt idx="9">
                  <c:v>0</c:v>
                </c:pt>
                <c:pt idx="10">
                  <c:v>4.9103599999999997E-2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4.6546900000000002E-2</c:v>
                </c:pt>
                <c:pt idx="1">
                  <c:v>5.4215800000000001E-2</c:v>
                </c:pt>
                <c:pt idx="2">
                  <c:v>6.9022899999999998E-2</c:v>
                </c:pt>
                <c:pt idx="3">
                  <c:v>0.12440039999999999</c:v>
                </c:pt>
                <c:pt idx="4">
                  <c:v>8.6314399999999999E-2</c:v>
                </c:pt>
                <c:pt idx="5">
                  <c:v>5.0826299999999998E-2</c:v>
                </c:pt>
                <c:pt idx="6">
                  <c:v>5.93097E-2</c:v>
                </c:pt>
                <c:pt idx="7">
                  <c:v>7.73345E-2</c:v>
                </c:pt>
                <c:pt idx="8">
                  <c:v>0.13122809999999999</c:v>
                </c:pt>
                <c:pt idx="9">
                  <c:v>9.1943800000000006E-2</c:v>
                </c:pt>
                <c:pt idx="10">
                  <c:v>0.1541043</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1.9746999999999998E-3</c:v>
                </c:pt>
                <c:pt idx="1">
                  <c:v>7.7809000000000003E-3</c:v>
                </c:pt>
                <c:pt idx="2">
                  <c:v>1.6046600000000001E-2</c:v>
                </c:pt>
                <c:pt idx="3">
                  <c:v>0</c:v>
                </c:pt>
                <c:pt idx="4">
                  <c:v>0</c:v>
                </c:pt>
                <c:pt idx="5">
                  <c:v>1.6555999999999999E-3</c:v>
                </c:pt>
                <c:pt idx="6">
                  <c:v>2.1059999999999998E-3</c:v>
                </c:pt>
                <c:pt idx="7">
                  <c:v>1.49756E-2</c:v>
                </c:pt>
                <c:pt idx="8">
                  <c:v>1.8664E-3</c:v>
                </c:pt>
                <c:pt idx="9">
                  <c:v>3.9987E-3</c:v>
                </c:pt>
                <c:pt idx="10">
                  <c:v>1.68016E-2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0.15354400000000001</c:v>
                </c:pt>
                <c:pt idx="4">
                  <c:v>0.12245259999999999</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0.89416209999999996</c:v>
                </c:pt>
                <c:pt idx="1">
                  <c:v>0.85743460000000005</c:v>
                </c:pt>
                <c:pt idx="2">
                  <c:v>0.90517959999999997</c:v>
                </c:pt>
                <c:pt idx="3">
                  <c:v>0.78284770000000004</c:v>
                </c:pt>
                <c:pt idx="4">
                  <c:v>0.8280843</c:v>
                </c:pt>
                <c:pt idx="5">
                  <c:v>0.88849659999999997</c:v>
                </c:pt>
                <c:pt idx="6">
                  <c:v>0.82617160000000001</c:v>
                </c:pt>
                <c:pt idx="7">
                  <c:v>0.85429279999999996</c:v>
                </c:pt>
                <c:pt idx="8">
                  <c:v>0.77440929999999997</c:v>
                </c:pt>
                <c:pt idx="9">
                  <c:v>0.80495760000000005</c:v>
                </c:pt>
                <c:pt idx="10">
                  <c:v>0.75616589999999995</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3.0311500000000002E-2</c:v>
                </c:pt>
                <c:pt idx="1">
                  <c:v>4.4298999999999998E-2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5.2174999999999999E-2</c:v>
                </c:pt>
                <c:pt idx="1">
                  <c:v>7.4071200000000004E-2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1.3835200000000001E-2</c:v>
                </c:pt>
                <c:pt idx="1">
                  <c:v>1.4760499999999999E-2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0.90914910000000004</c:v>
                </c:pt>
                <c:pt idx="1">
                  <c:v>0.78427780000000002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9.6635799999999994E-2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0.2830088</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1.5867300000000001E-2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9.0447030000000002</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4.6679E-3</c:v>
                </c:pt>
                <c:pt idx="1">
                  <c:v>5.7413600000000002E-2</c:v>
                </c:pt>
                <c:pt idx="2">
                  <c:v>3.03171E-2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3.9825899999999997E-2</c:v>
                </c:pt>
                <c:pt idx="1">
                  <c:v>5.7729000000000003E-2</c:v>
                </c:pt>
                <c:pt idx="2">
                  <c:v>0.17198369999999999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7.8732999999999997E-3</c:v>
                </c:pt>
                <c:pt idx="1">
                  <c:v>2.3341E-3</c:v>
                </c:pt>
                <c:pt idx="2">
                  <c:v>2.4550200000000001E-2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0.9120798</c:v>
                </c:pt>
                <c:pt idx="1">
                  <c:v>0.89251510000000001</c:v>
                </c:pt>
                <c:pt idx="2">
                  <c:v>0.53589030000000004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0.6020316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5.2214000000000002E-3</c:v>
                </c:pt>
                <c:pt idx="1">
                  <c:v>3.24078E-2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0.12839030000000001</c:v>
                </c:pt>
                <c:pt idx="1">
                  <c:v>8.0153299999999997E-2</c:v>
                </c:pt>
                <c:pt idx="2">
                  <c:v>9.0812500000000004E-2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5.7865E-3</c:v>
                </c:pt>
                <c:pt idx="1">
                  <c:v>0</c:v>
                </c:pt>
                <c:pt idx="2">
                  <c:v>6.9401999999999997E-3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0.15722820000000001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0.32101990000000002</c:v>
                </c:pt>
                <c:pt idx="1">
                  <c:v>0.81584920000000005</c:v>
                </c:pt>
                <c:pt idx="2">
                  <c:v>0.64918030000000004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1.33256E-2</c:v>
                </c:pt>
                <c:pt idx="1">
                  <c:v>5.0843399999999997E-2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0.1052246</c:v>
                </c:pt>
                <c:pt idx="1">
                  <c:v>0.1149395</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1.0152400000000001E-2</c:v>
                </c:pt>
                <c:pt idx="1">
                  <c:v>6.8795599999999998E-2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0.4765199</c:v>
                </c:pt>
                <c:pt idx="1">
                  <c:v>0.403692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8.9181999999999994E-3</c:v>
                </c:pt>
                <c:pt idx="1">
                  <c:v>2.9948599999999999E-2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8.4177799999999997E-2</c:v>
                </c:pt>
                <c:pt idx="1">
                  <c:v>0.14221259999999999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3.1931500000000002E-2</c:v>
                </c:pt>
                <c:pt idx="1">
                  <c:v>3.5332200000000001E-2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0.64024029999999998</c:v>
                </c:pt>
                <c:pt idx="1">
                  <c:v>0.53240160000000003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0.84064660000000002</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0.8267717</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0.82240239999999998</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0.82314690000000001</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0.83781360000000005</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0.83358900000000002</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0.8342541</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0.82405349999999999</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0.80338540000000003</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0.83557950000000003</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0.93387100000000001</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0.92686930000000001</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0.92962100000000003</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0.90694450000000004</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0.92750929999999998</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2.6754799999999999E-2</c:v>
                </c:pt>
                <c:pt idx="1">
                  <c:v>1.9832499999999999E-2</c:v>
                </c:pt>
                <c:pt idx="2">
                  <c:v>1.07221E-2</c:v>
                </c:pt>
                <c:pt idx="3">
                  <c:v>9.2644000000000008E-3</c:v>
                </c:pt>
                <c:pt idx="4">
                  <c:v>4.1787900000000003E-2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6.0638900000000003E-2</c:v>
                </c:pt>
                <c:pt idx="1">
                  <c:v>5.1837399999999999E-2</c:v>
                </c:pt>
                <c:pt idx="2">
                  <c:v>4.4966300000000001E-2</c:v>
                </c:pt>
                <c:pt idx="3">
                  <c:v>3.6923299999999999E-2</c:v>
                </c:pt>
                <c:pt idx="4">
                  <c:v>5.2089000000000003E-2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3.1293700000000001E-2</c:v>
                </c:pt>
                <c:pt idx="1">
                  <c:v>1.17462E-2</c:v>
                </c:pt>
                <c:pt idx="2">
                  <c:v>1.4287899999999999E-2</c:v>
                </c:pt>
                <c:pt idx="3">
                  <c:v>2.1269900000000001E-2</c:v>
                </c:pt>
                <c:pt idx="4">
                  <c:v>1.45366E-2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0.81066579999999999</c:v>
                </c:pt>
                <c:pt idx="1">
                  <c:v>0.76286880000000001</c:v>
                </c:pt>
                <c:pt idx="2">
                  <c:v>0.78103420000000001</c:v>
                </c:pt>
                <c:pt idx="3">
                  <c:v>0.87203719999999996</c:v>
                </c:pt>
                <c:pt idx="4">
                  <c:v>0.86731990000000003</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0.74214659999999999</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0.78542509999999999</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0.75099870000000002</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0.75886520000000002</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0.75114510000000001</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0.62692309999999996</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0.64143430000000001</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0.65004890000000004</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0.66429839999999996</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0.64408730000000003</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0.76522849999999998</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0.76175150000000003</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0.76517469999999999</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0.78390300000000002</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0.77043090000000003</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0.75079870000000004</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0.74593889999999996</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0.74767510000000004</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0.73222220000000005</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0.75335319999999995</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0.69100740000000005</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0.73940680000000003</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0.77874920000000003</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0.78159509999999999</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0.80131359999999996</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0.94342510000000002</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0.94861660000000003</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0.94529540000000001</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0.95601550000000002</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0.9496021</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0.79048350000000001</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0.77628459999999999</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0.77459619999999996</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0.79063720000000004</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0.78615800000000002</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0.95777780000000001</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0.95045729999999995</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0.95381229999999995</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0.95582330000000004</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0.94439620000000002</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0.83396510000000001</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0.81323880000000004</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0.82651509999999995</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0.82352939999999997</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0.8271155</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0.93285050000000003</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0.92226609999999998</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0.92395439999999995</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0.90498259999999997</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0.92006149999999998</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1.6264600000000001E-2</c:v>
                </c:pt>
                <c:pt idx="1">
                  <c:v>9.6857999999999996E-3</c:v>
                </c:pt>
                <c:pt idx="2">
                  <c:v>4.3391300000000001E-2</c:v>
                </c:pt>
                <c:pt idx="3">
                  <c:v>1.5766700000000002E-2</c:v>
                </c:pt>
                <c:pt idx="4">
                  <c:v>7.0080000000000003E-3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3.0611900000000001E-2</c:v>
                </c:pt>
                <c:pt idx="1">
                  <c:v>5.4212099999999999E-2</c:v>
                </c:pt>
                <c:pt idx="2">
                  <c:v>7.2909799999999997E-2</c:v>
                </c:pt>
                <c:pt idx="3">
                  <c:v>5.7051499999999998E-2</c:v>
                </c:pt>
                <c:pt idx="4">
                  <c:v>2.6284100000000001E-2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1.6702100000000001E-2</c:v>
                </c:pt>
                <c:pt idx="2">
                  <c:v>2.1280199999999999E-2</c:v>
                </c:pt>
                <c:pt idx="3">
                  <c:v>9.6238999999999995E-3</c:v>
                </c:pt>
                <c:pt idx="4">
                  <c:v>1.7198999999999999E-3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5.5299000000000001E-2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0.92841839999999998</c:v>
                </c:pt>
                <c:pt idx="1">
                  <c:v>0.84472420000000004</c:v>
                </c:pt>
                <c:pt idx="2">
                  <c:v>0.83857709999999996</c:v>
                </c:pt>
                <c:pt idx="3">
                  <c:v>0.79716980000000004</c:v>
                </c:pt>
                <c:pt idx="4">
                  <c:v>0.95300759999999995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0.83950610000000003</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0.82576320000000003</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0.84837799999999997</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0.8263625</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0.86500429999999995</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0.8577806</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0.85473410000000005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0.86921660000000001</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0.86748329999999996</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0.86666670000000001</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0.72325249999999996</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0.70694639999999997</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0.70327419999999996</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0.7345912</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0.71215879999999998</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0.50958289999999995</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0.55991729999999995</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0.55259650000000005</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0.72396700000000003</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0.79032259999999999</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0.82058819999999999</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0.85052910000000004</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0.85155550000000002</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0.78219090000000002</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0.77561610000000003</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0.7846535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0.79796840000000002</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0.81431759999999997</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0.82356949999999995</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0.80806009999999995</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0.81587509999999996</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0.83587339999999999</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0.83634929999999996</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0.68556700000000004</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0.67019870000000004</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0.67462310000000003</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0.6985981</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0.68930639999999999</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0.77056559999999996</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0.75453369999999997</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0.75385559999999996</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0.77078650000000004</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0.78273809999999999</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0.90771559999999996</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0.899841</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0.91500369999999998</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0.91292879999999998</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0.93064089999999999</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6.2145999999999998E-3</c:v>
                </c:pt>
                <c:pt idx="1">
                  <c:v>2.0605800000000001E-2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6.3340599999999997E-2</c:v>
                </c:pt>
                <c:pt idx="1">
                  <c:v>7.3533100000000004E-2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6.5912000000000002E-3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0.18729779999999999</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0.78631300000000004</c:v>
                </c:pt>
                <c:pt idx="1">
                  <c:v>0.66668899999999998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0.99259260000000005</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0.98883580000000004</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0.97337280000000004</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0.98933329999999997</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0.98769770000000001</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0.9425557</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0.93924050000000003</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0.94958969999999998</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0.941048</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0.93150690000000003</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0.65517239999999999</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0.68521739999999998</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0.68382350000000003</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0.69064749999999997</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0.6833631</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0.76363639999999999</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0.77815129999999999</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0.76813659999999995</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0.79445730000000003</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0.76570459999999996</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0.74393940000000003</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0.7181303</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0.75750580000000001</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0.71379899999999996</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0.6350806</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0.67811160000000004</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0.70686769999999999</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0.75204360000000003</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0.72392639999999997</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0.83531160000000004</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0.80655739999999998</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0.80859919999999996</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0.84282460000000003</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0.79264210000000002</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0.88977430000000002</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0.89328059999999998</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0.88537549999999998</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0.88826819999999995</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0.88790559999999996</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0.76317639999999998</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0.76487660000000002</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0.74774770000000002</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0.78553300000000004</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0.77943620000000002</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0.89074359999999997</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0.90051460000000005</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0.89610389999999995</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0.92093020000000003</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0.9081456</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2.1751099999999999E-2</c:v>
                </c:pt>
                <c:pt idx="1">
                  <c:v>7.0929800000000001E-2</c:v>
                </c:pt>
                <c:pt idx="2">
                  <c:v>2.51486E-2</c:v>
                </c:pt>
                <c:pt idx="3">
                  <c:v>1.8093700000000001E-2</c:v>
                </c:pt>
                <c:pt idx="4">
                  <c:v>3.8796799999999999E-2</c:v>
                </c:pt>
                <c:pt idx="5">
                  <c:v>1.60345E-2</c:v>
                </c:pt>
                <c:pt idx="6">
                  <c:v>1.1828200000000001E-2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6.8177000000000001E-2</c:v>
                </c:pt>
                <c:pt idx="1">
                  <c:v>7.9499700000000006E-2</c:v>
                </c:pt>
                <c:pt idx="2">
                  <c:v>8.1267699999999998E-2</c:v>
                </c:pt>
                <c:pt idx="3">
                  <c:v>9.4824400000000003E-2</c:v>
                </c:pt>
                <c:pt idx="4">
                  <c:v>8.3740899999999993E-2</c:v>
                </c:pt>
                <c:pt idx="5">
                  <c:v>6.2825500000000006E-2</c:v>
                </c:pt>
                <c:pt idx="6">
                  <c:v>5.3188800000000001E-2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2.8861700000000001E-2</c:v>
                </c:pt>
                <c:pt idx="1">
                  <c:v>1.1953E-2</c:v>
                </c:pt>
                <c:pt idx="2">
                  <c:v>5.7959999999999999E-4</c:v>
                </c:pt>
                <c:pt idx="3">
                  <c:v>2.31086E-2</c:v>
                </c:pt>
                <c:pt idx="4">
                  <c:v>2.65741E-2</c:v>
                </c:pt>
                <c:pt idx="5">
                  <c:v>1.86675E-2</c:v>
                </c:pt>
                <c:pt idx="6">
                  <c:v>4.4443E-3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0.79782830000000005</c:v>
                </c:pt>
                <c:pt idx="1">
                  <c:v>0.72762260000000001</c:v>
                </c:pt>
                <c:pt idx="2">
                  <c:v>0.7141421</c:v>
                </c:pt>
                <c:pt idx="3">
                  <c:v>0.76521380000000006</c:v>
                </c:pt>
                <c:pt idx="4">
                  <c:v>0.68850069999999997</c:v>
                </c:pt>
                <c:pt idx="5">
                  <c:v>0.85561129999999996</c:v>
                </c:pt>
                <c:pt idx="6">
                  <c:v>0.87214499999999995</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0.88375559999999997</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0.9013158</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0.87657790000000002</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0.92009129999999995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0.86993240000000005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0.84757119999999997</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0.85931559999999996</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0.85161290000000001</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0.86945170000000005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0.84931500000000004</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0.85394729999999996</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0.84848489999999999</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0.88226530000000003</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0.81784389999999996</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0.86259540000000001</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0.80191699999999999</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0.80952380000000002</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0.82807019999999998</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0.79026220000000003</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0.7854546</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0.77380959999999999</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0.7350428</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0.76785709999999996</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0.87637969999999998</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0.89189189999999996</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0.87024610000000002</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0.85769229999999996</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0.89850750000000001</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0.85447759999999995</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0.86085829999999997</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0.83556640000000004</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0.83410139999999999</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0.85866260000000005</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0.74112330000000004</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0.75114910000000001</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0.72088609999999997</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0.77401129999999996</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0.74621210000000004</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0.79166669999999995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0.81818179999999996</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0.80427040000000005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0.76494030000000002</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0.7017544</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0.76047900000000002</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5.0130000000000001E-3</c:v>
                </c:pt>
                <c:pt idx="1">
                  <c:v>9.4677000000000008E-3</c:v>
                </c:pt>
                <c:pt idx="2">
                  <c:v>4.33061E-2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4.42993E-2</c:v>
                </c:pt>
                <c:pt idx="1">
                  <c:v>7.0580799999999999E-2</c:v>
                </c:pt>
                <c:pt idx="2">
                  <c:v>0.1044698</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5.2985000000000003E-3</c:v>
                </c:pt>
                <c:pt idx="1">
                  <c:v>8.9744999999999998E-3</c:v>
                </c:pt>
                <c:pt idx="2">
                  <c:v>1.8064799999999999E-2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0.93184840000000002</c:v>
                </c:pt>
                <c:pt idx="1">
                  <c:v>0.78553170000000005</c:v>
                </c:pt>
                <c:pt idx="2">
                  <c:v>0.69047190000000003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0.84841630000000001</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0.85603110000000004</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0.84821429999999998</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0.8164015</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0.81775699999999996</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0.82588600000000001</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0.51440330000000001</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0.52827009999999996</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0.53354889999999999</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0.52873559999999997</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0.52952560000000004</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0.59661500000000001</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0.59684360000000003</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0.59053500000000003</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0.59290949999999998</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0.84968500000000002</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0.84951030000000005</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0.84788240000000004</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0.86370840000000004</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0.87046630000000003</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0.67938929999999997</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0.69384840000000003</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0.67285220000000001</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0.69478910000000005</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0.70066329999999999</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0.7442472</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0.74460919999999997</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0.72272729999999996</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0.73696410000000001</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0.74102959999999995</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0.40384609999999999</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0.48175180000000001</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0.47142859999999998</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0.45390069999999999</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0.47412349999999998</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0.47040500000000002</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0.52350430000000003</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1.0351000000000001E-2</c:v>
                </c:pt>
                <c:pt idx="1">
                  <c:v>2.4519099999999999E-2</c:v>
                </c:pt>
                <c:pt idx="2">
                  <c:v>1.2987999999999999E-3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6.9266999999999995E-2</c:v>
                </c:pt>
                <c:pt idx="1">
                  <c:v>3.4876799999999999E-2</c:v>
                </c:pt>
                <c:pt idx="2">
                  <c:v>1.7526199999999999E-2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1.3412200000000001E-2</c:v>
                </c:pt>
                <c:pt idx="1">
                  <c:v>2.4683999999999999E-3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2.7437999999999998E-3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0.7166998</c:v>
                </c:pt>
                <c:pt idx="1">
                  <c:v>0.93060449999999995</c:v>
                </c:pt>
                <c:pt idx="2">
                  <c:v>0.98838000000000004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0.53582560000000001</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0.57413250000000005</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0.61671469999999995</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0.62459549999999997</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0.63761469999999998</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0.89102570000000003</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0.89805199999999996</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0.89693940000000005</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0.89864860000000002</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0.89655169999999995</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0.92919169999999995</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0.91168479999999996</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0.91032259999999998</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0.90093239999999997</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0.91287289999999999</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0.65053320000000003</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0.5868506</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0.60158730000000005</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0.65279089999999995</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0.80239519999999998</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0.79358439999999997</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0.7605634</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0.77541369999999998</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0.81316730000000004</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0.32317069999999998</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0.29943500000000001</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0.30239519999999998</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0.2864583</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0.31448759999999998</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8.9921416999999995</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8.9425135000000004</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8.9339685000000006</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8.9772987000000004</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9.0192156000000008</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0.61904760000000003</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0.59584979999999999</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0.54667949999999998</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0.56476680000000001</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0.5516432</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2</c:v>
                </c:pt>
                <c:pt idx="2">
                  <c:v>1</c:v>
                </c:pt>
                <c:pt idx="3">
                  <c:v>4</c:v>
                </c:pt>
                <c:pt idx="4">
                  <c:v>4</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48</c:v>
                </c:pt>
                <c:pt idx="1">
                  <c:v>51</c:v>
                </c:pt>
                <c:pt idx="2">
                  <c:v>59</c:v>
                </c:pt>
                <c:pt idx="3">
                  <c:v>55</c:v>
                </c:pt>
                <c:pt idx="4">
                  <c:v>57</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13</c:v>
                </c:pt>
                <c:pt idx="1">
                  <c:v>8</c:v>
                </c:pt>
                <c:pt idx="2">
                  <c:v>1</c:v>
                </c:pt>
                <c:pt idx="3">
                  <c:v>2</c:v>
                </c:pt>
                <c:pt idx="4">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7.5031000000000004E-3</c:v>
                </c:pt>
                <c:pt idx="1">
                  <c:v>2.3569900000000001E-2</c:v>
                </c:pt>
                <c:pt idx="2">
                  <c:v>2.188E-2</c:v>
                </c:pt>
                <c:pt idx="3">
                  <c:v>1.5637999999999999E-2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5.0625499999999997E-2</c:v>
                </c:pt>
                <c:pt idx="1">
                  <c:v>4.7783100000000002E-2</c:v>
                </c:pt>
                <c:pt idx="2">
                  <c:v>4.3316E-2</c:v>
                </c:pt>
                <c:pt idx="3">
                  <c:v>7.6737399999999997E-2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1.7471500000000001E-2</c:v>
                </c:pt>
                <c:pt idx="1">
                  <c:v>3.7022999999999999E-3</c:v>
                </c:pt>
                <c:pt idx="2">
                  <c:v>1.44035E-2</c:v>
                </c:pt>
                <c:pt idx="3">
                  <c:v>2.5588E-2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0.84177170000000001</c:v>
                </c:pt>
                <c:pt idx="1">
                  <c:v>0.82081820000000005</c:v>
                </c:pt>
                <c:pt idx="2">
                  <c:v>0.85825669999999998</c:v>
                </c:pt>
                <c:pt idx="3">
                  <c:v>0.55417490000000003</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0.66709609999999997</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1.0682799999999999E-2</c:v>
                </c:pt>
                <c:pt idx="1">
                  <c:v>0</c:v>
                </c:pt>
                <c:pt idx="2">
                  <c:v>1.52009E-2</c:v>
                </c:pt>
                <c:pt idx="3">
                  <c:v>5.9937000000000002E-3</c:v>
                </c:pt>
                <c:pt idx="4">
                  <c:v>1.51954E-2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5.01956E-2</c:v>
                </c:pt>
                <c:pt idx="1">
                  <c:v>7.7216900000000005E-2</c:v>
                </c:pt>
                <c:pt idx="2">
                  <c:v>5.6196799999999998E-2</c:v>
                </c:pt>
                <c:pt idx="3">
                  <c:v>7.6480400000000004E-2</c:v>
                </c:pt>
                <c:pt idx="4">
                  <c:v>8.5061499999999998E-2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4.5031000000000003E-3</c:v>
                </c:pt>
                <c:pt idx="1">
                  <c:v>9.8537999999999994E-3</c:v>
                </c:pt>
                <c:pt idx="2">
                  <c:v>0</c:v>
                </c:pt>
                <c:pt idx="3">
                  <c:v>8.7544000000000007E-3</c:v>
                </c:pt>
                <c:pt idx="4">
                  <c:v>7.0692999999999997E-3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9.5637299999999995E-2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0.74682780000000004</c:v>
                </c:pt>
                <c:pt idx="1">
                  <c:v>0.70491459999999995</c:v>
                </c:pt>
                <c:pt idx="2">
                  <c:v>0.87438110000000002</c:v>
                </c:pt>
                <c:pt idx="3">
                  <c:v>0.60225399999999996</c:v>
                </c:pt>
                <c:pt idx="4">
                  <c:v>0.53484169999999998</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South West London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1,369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3,221</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43</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1670241505"/>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3,450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3,221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1,369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4099204487"/>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1,013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354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1,369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3815786332"/>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246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320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1,369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4193213086"/>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871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1,369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43813350"/>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05982585"/>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72983023"/>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87737781"/>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75137646"/>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63928214"/>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98125720"/>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20049933"/>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79951946"/>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96725387"/>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40379338"/>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86264282"/>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01085635"/>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98708064"/>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71312654"/>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28594472"/>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2950672734"/>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423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178607820"/>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3688672632"/>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1176835328"/>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2571526744"/>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2539904228"/>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782136916"/>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320247563"/>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764321171"/>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1320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944426675"/>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2115941403"/>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2614666741"/>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3917067594"/>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696555565"/>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744250614"/>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3560715993"/>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1999799798"/>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209780720"/>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619495809"/>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1855396393"/>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1188957535"/>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3347645912"/>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1842131926"/>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1170249023"/>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2155101623"/>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3318955902"/>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052396734"/>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834140043"/>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679539714"/>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3965159027"/>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787132844"/>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812136218"/>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2377289805"/>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60185058"/>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731784586"/>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2113166871"/>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2879230330"/>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2440640736"/>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792481128"/>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623109027"/>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3274792782"/>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7739934"/>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1769359282"/>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Q07. Patient felt the length of time waiting for diagnostic test results was about right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2904990153"/>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118858731"/>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4053041477"/>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886526761"/>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610631" y="622300"/>
            <a:ext cx="3667992"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South West London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3251786812"/>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2175034876"/>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2573332820"/>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4023105603"/>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1804082574"/>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3505150639"/>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3615208673"/>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683539959"/>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765687095"/>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2631574793"/>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927019349"/>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085963942"/>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2022049070"/>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3829835824"/>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391508338"/>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1514834606"/>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3664046071"/>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971584976"/>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313427507"/>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4038461149"/>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3175532685"/>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74418962"/>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731984218"/>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077971411"/>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238206840"/>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037620270"/>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89413141"/>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3444695324"/>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5564344"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South West London Integrated Care Board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3461880708"/>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1029593575"/>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3114168325"/>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094887389"/>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544194384"/>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704435924"/>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1716598167"/>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513991444"/>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609854490"/>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39274396"/>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2726441963"/>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3054425116"/>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4267629163"/>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593053066"/>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1425115182"/>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846756515"/>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709213630"/>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765947694"/>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03373626"/>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850305432"/>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1176458050"/>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1578640456"/>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296829618"/>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4025851629"/>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349733555"/>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186658925"/>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2069438678"/>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2603436389"/>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558558892"/>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1715665855"/>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406823432"/>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2063798939"/>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499110607"/>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3464730391"/>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2603735584"/>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231025236"/>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217060940"/>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461696002"/>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1505806581"/>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1763148644"/>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2255104469"/>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233841162"/>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629066028"/>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2224360554"/>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88741459"/>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1540264543"/>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272210526"/>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4010029644"/>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72677785"/>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3959687927"/>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530080314"/>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144560794"/>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90932820"/>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59447600"/>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44313281"/>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58391571"/>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35766608"/>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12632263"/>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48528020"/>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29816698"/>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76861194"/>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4131351629"/>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59162307"/>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68243322"/>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20491523"/>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08387700"/>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55801737"/>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86834453"/>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00594573"/>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97122106"/>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64150097"/>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76534095"/>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65673133"/>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26081596"/>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15068440"/>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07663466"/>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51454284"/>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21365275"/>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86337176"/>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96788096"/>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28833754"/>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2858487"/>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84421371"/>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64314041"/>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41069565"/>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68014450"/>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33555392"/>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81817060"/>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10449683"/>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13503985"/>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12748539"/>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61757976"/>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60806266"/>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38993149"/>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35639014"/>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36953412"/>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17288015"/>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00388132"/>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31299923"/>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1178073"/>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92433778"/>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9324118"/>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60995401"/>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07933075"/>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42624202"/>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41016534"/>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04874198"/>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8579621"/>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80910575"/>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81201336"/>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36116978"/>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63316046"/>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14321209"/>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9454741"/>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77320605"/>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64832895"/>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47758010"/>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14040744"/>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32985493"/>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36118178"/>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81435755"/>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74964998"/>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45056510"/>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73715534"/>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25638008"/>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27737021"/>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79417502"/>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95277117"/>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46649219"/>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09785112"/>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71048319"/>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17218559"/>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91659785"/>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29857076"/>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74460291"/>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47450764"/>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44897994"/>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03640278"/>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61282775"/>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14220053"/>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19067737"/>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49396724"/>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09635091"/>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88336556"/>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44256768"/>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97051196"/>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81465330"/>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09138728"/>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45752162"/>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43119943"/>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20893843"/>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79055938"/>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19606335"/>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70924953"/>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07101125"/>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1805072"/>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21894572"/>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0472232"/>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29601323"/>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06282280"/>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28107887"/>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01592585"/>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0665733"/>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88324872"/>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56445923"/>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39213286"/>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11185608"/>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27048669"/>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9661607"/>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73782279"/>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12613656"/>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49262942"/>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45140049"/>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68883591"/>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87534156"/>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2391514897"/>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RPY</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Royal Marsden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RJ7</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St George's University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RJ6</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Croydon Health Services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RVR</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Epsom and St Helier University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RAX</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Kingston and Richmond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3610631" y="622300"/>
            <a:ext cx="3667992" cy="276999"/>
          </a:xfrm>
          <a:prstGeom prst="rect">
            <a:avLst/>
          </a:prstGeom>
          <a:noFill/>
        </p:spPr>
        <p:txBody>
          <a:bodyPr wrap="none" rtlCol="0">
            <a:spAutoFit/>
          </a:bodyPr>
          <a:lstStyle/>
          <a:p>
            <a:pPr algn="r"/>
            <a:r>
              <a:rPr lang="en-GB" sz="1200" b="1" noProof="0">
                <a:solidFill>
                  <a:srgbClr val="336E9F"/>
                </a:solidFill>
                <a:latin typeface="Arial"/>
                <a:cs typeface="Arial"/>
              </a:rPr>
              <a:t>NHS South West London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28592</Words>
  <Application>Microsoft Office PowerPoint</Application>
  <PresentationFormat>Custom</PresentationFormat>
  <Paragraphs>6976</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2026-06-26T16:15:16Z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