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3.6824000000000002E-3</c:v>
                </c:pt>
                <c:pt idx="1">
                  <c:v>3.19259E-2</c:v>
                </c:pt>
                <c:pt idx="2">
                  <c:v>8.3586000000000008E-3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5.7393600000000003E-2</c:v>
                </c:pt>
                <c:pt idx="1">
                  <c:v>4.8714300000000002E-2</c:v>
                </c:pt>
                <c:pt idx="2">
                  <c:v>2.8469499999999998E-2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6.4739999999999997E-3</c:v>
                </c:pt>
                <c:pt idx="1">
                  <c:v>2.6938299999999998E-2</c:v>
                </c:pt>
                <c:pt idx="2">
                  <c:v>3.6278999999999999E-3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0.91164089999999998</c:v>
                </c:pt>
                <c:pt idx="1">
                  <c:v>0.83256200000000002</c:v>
                </c:pt>
                <c:pt idx="2">
                  <c:v>0.95225380000000004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0.73188699999999995</c:v>
                </c:pt>
                <c:pt idx="4">
                  <c:v>0.79174219999999995</c:v>
                </c:pt>
                <c:pt idx="5">
                  <c:v>0.82032799999999995</c:v>
                </c:pt>
                <c:pt idx="6">
                  <c:v>0.771173</c:v>
                </c:pt>
                <c:pt idx="7">
                  <c:v>0.7943926</c:v>
                </c:pt>
                <c:pt idx="8">
                  <c:v>0.67368110000000003</c:v>
                </c:pt>
                <c:pt idx="9">
                  <c:v>0.76538830000000002</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1.9960200000000001E-2</c:v>
                </c:pt>
                <c:pt idx="1">
                  <c:v>1.69623E-2</c:v>
                </c:pt>
                <c:pt idx="2">
                  <c:v>1.21692E-2</c:v>
                </c:pt>
                <c:pt idx="3">
                  <c:v>0</c:v>
                </c:pt>
                <c:pt idx="4">
                  <c:v>1.9193000000000001E-3</c:v>
                </c:pt>
                <c:pt idx="5">
                  <c:v>2.5429199999999999E-2</c:v>
                </c:pt>
                <c:pt idx="6">
                  <c:v>2.0077999999999999E-2</c:v>
                </c:pt>
                <c:pt idx="7">
                  <c:v>1.6310000000000002E-2</c:v>
                </c:pt>
                <c:pt idx="8">
                  <c:v>2.20349E-2</c:v>
                </c:pt>
                <c:pt idx="9">
                  <c:v>0</c:v>
                </c:pt>
                <c:pt idx="10">
                  <c:v>4.9426999999999999E-2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4.5419800000000003E-2</c:v>
                </c:pt>
                <c:pt idx="1">
                  <c:v>5.0085400000000002E-2</c:v>
                </c:pt>
                <c:pt idx="2">
                  <c:v>6.1557800000000003E-2</c:v>
                </c:pt>
                <c:pt idx="3">
                  <c:v>0.1047375</c:v>
                </c:pt>
                <c:pt idx="4">
                  <c:v>8.1457399999999999E-2</c:v>
                </c:pt>
                <c:pt idx="5">
                  <c:v>4.9272000000000003E-2</c:v>
                </c:pt>
                <c:pt idx="6">
                  <c:v>5.4450600000000002E-2</c:v>
                </c:pt>
                <c:pt idx="7">
                  <c:v>6.9170099999999998E-2</c:v>
                </c:pt>
                <c:pt idx="8">
                  <c:v>0.10992499999999999</c:v>
                </c:pt>
                <c:pt idx="9">
                  <c:v>8.6978200000000006E-2</c:v>
                </c:pt>
                <c:pt idx="10">
                  <c:v>0.1534576</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2.5382999999999998E-3</c:v>
                </c:pt>
                <c:pt idx="1">
                  <c:v>9.8461E-3</c:v>
                </c:pt>
                <c:pt idx="2">
                  <c:v>1.97792E-2</c:v>
                </c:pt>
                <c:pt idx="3">
                  <c:v>2.957E-3</c:v>
                </c:pt>
                <c:pt idx="4">
                  <c:v>0</c:v>
                </c:pt>
                <c:pt idx="5">
                  <c:v>2.4328000000000002E-3</c:v>
                </c:pt>
                <c:pt idx="6">
                  <c:v>4.5354999999999996E-3</c:v>
                </c:pt>
                <c:pt idx="7">
                  <c:v>1.90578E-2</c:v>
                </c:pt>
                <c:pt idx="8">
                  <c:v>1.2518E-2</c:v>
                </c:pt>
                <c:pt idx="9">
                  <c:v>6.4815000000000003E-3</c:v>
                </c:pt>
                <c:pt idx="10">
                  <c:v>1.7125000000000001E-2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0.12488109999999999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0.87672410000000001</c:v>
                </c:pt>
                <c:pt idx="1">
                  <c:v>0.8449816</c:v>
                </c:pt>
                <c:pt idx="2">
                  <c:v>0.87212480000000003</c:v>
                </c:pt>
                <c:pt idx="3">
                  <c:v>0.75955030000000001</c:v>
                </c:pt>
                <c:pt idx="4">
                  <c:v>0.82689760000000001</c:v>
                </c:pt>
                <c:pt idx="5">
                  <c:v>0.82032799999999995</c:v>
                </c:pt>
                <c:pt idx="6">
                  <c:v>0.78928520000000002</c:v>
                </c:pt>
                <c:pt idx="7">
                  <c:v>0.84712390000000004</c:v>
                </c:pt>
                <c:pt idx="8">
                  <c:v>0.74653970000000003</c:v>
                </c:pt>
                <c:pt idx="9">
                  <c:v>0.77525299999999997</c:v>
                </c:pt>
                <c:pt idx="10">
                  <c:v>0.74232489999999995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3.1609400000000003E-2</c:v>
                </c:pt>
                <c:pt idx="1">
                  <c:v>4.5011299999999997E-2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4.95793E-2</c:v>
                </c:pt>
                <c:pt idx="1">
                  <c:v>7.2646500000000003E-2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1.5133000000000001E-2</c:v>
                </c:pt>
                <c:pt idx="1">
                  <c:v>1.54729E-2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0.88520069999999995</c:v>
                </c:pt>
                <c:pt idx="1">
                  <c:v>0.76794470000000004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9.8824700000000001E-2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0.27863120000000002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1.8056099999999999E-2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8.9599668999999995</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5.4149999999999997E-3</c:v>
                </c:pt>
                <c:pt idx="1">
                  <c:v>5.8035999999999997E-2</c:v>
                </c:pt>
                <c:pt idx="2">
                  <c:v>3.1187800000000002E-2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3.83316E-2</c:v>
                </c:pt>
                <c:pt idx="1">
                  <c:v>5.6484199999999998E-2</c:v>
                </c:pt>
                <c:pt idx="2">
                  <c:v>0.17024239999999999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8.6204000000000003E-3</c:v>
                </c:pt>
                <c:pt idx="1">
                  <c:v>2.9564000000000001E-3</c:v>
                </c:pt>
                <c:pt idx="2">
                  <c:v>2.54209E-2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0.90191770000000004</c:v>
                </c:pt>
                <c:pt idx="1">
                  <c:v>0.88274399999999997</c:v>
                </c:pt>
                <c:pt idx="2">
                  <c:v>0.55197620000000003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0.60307820000000001</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1.15862E-2</c:v>
                </c:pt>
                <c:pt idx="1">
                  <c:v>3.4701000000000003E-2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0.11566070000000001</c:v>
                </c:pt>
                <c:pt idx="1">
                  <c:v>7.5566900000000006E-2</c:v>
                </c:pt>
                <c:pt idx="2">
                  <c:v>8.8719199999999998E-2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1.21513E-2</c:v>
                </c:pt>
                <c:pt idx="1">
                  <c:v>2.2103000000000001E-3</c:v>
                </c:pt>
                <c:pt idx="2">
                  <c:v>7.9868000000000005E-3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0.33013589999999998</c:v>
                </c:pt>
                <c:pt idx="1">
                  <c:v>0.80072520000000003</c:v>
                </c:pt>
                <c:pt idx="2">
                  <c:v>0.62992159999999997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1.4595800000000001E-2</c:v>
                </c:pt>
                <c:pt idx="1">
                  <c:v>5.2701999999999999E-2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0.1026841</c:v>
                </c:pt>
                <c:pt idx="1">
                  <c:v>0.1112223</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1.14226E-2</c:v>
                </c:pt>
                <c:pt idx="1">
                  <c:v>7.06542E-2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0.42290630000000001</c:v>
                </c:pt>
                <c:pt idx="1">
                  <c:v>0.30565819999999999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1.0985399999999999E-2</c:v>
                </c:pt>
                <c:pt idx="1">
                  <c:v>3.3951799999999997E-2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8.0043400000000001E-2</c:v>
                </c:pt>
                <c:pt idx="1">
                  <c:v>0.1342062</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3.39987E-2</c:v>
                </c:pt>
                <c:pt idx="1">
                  <c:v>3.93354E-2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0.60505540000000002</c:v>
                </c:pt>
                <c:pt idx="1">
                  <c:v>0.4730511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0.82787750000000004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0.80192819999999998</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0.78253569999999995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0.76317990000000002</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0.7915335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0.80576309999999995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0.79030840000000002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0.78631759999999995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0.7870914</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0.81094129999999998</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0.90857140000000003</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0.91044780000000003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0.90966009999999997</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0.90821680000000005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0.92366409999999999</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2.7516200000000001E-2</c:v>
                </c:pt>
                <c:pt idx="1">
                  <c:v>2.0931499999999999E-2</c:v>
                </c:pt>
                <c:pt idx="2">
                  <c:v>1.1895599999999999E-2</c:v>
                </c:pt>
                <c:pt idx="3">
                  <c:v>1.0240900000000001E-2</c:v>
                </c:pt>
                <c:pt idx="4">
                  <c:v>4.2753899999999997E-2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5.9116099999999998E-2</c:v>
                </c:pt>
                <c:pt idx="1">
                  <c:v>4.9639500000000003E-2</c:v>
                </c:pt>
                <c:pt idx="2">
                  <c:v>4.2619299999999999E-2</c:v>
                </c:pt>
                <c:pt idx="3">
                  <c:v>3.4970300000000003E-2</c:v>
                </c:pt>
                <c:pt idx="4">
                  <c:v>5.0157100000000003E-2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3.2055100000000003E-2</c:v>
                </c:pt>
                <c:pt idx="1">
                  <c:v>1.2845199999999999E-2</c:v>
                </c:pt>
                <c:pt idx="2">
                  <c:v>1.54614E-2</c:v>
                </c:pt>
                <c:pt idx="3">
                  <c:v>2.22464E-2</c:v>
                </c:pt>
                <c:pt idx="4">
                  <c:v>1.55026E-2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0.79554990000000003</c:v>
                </c:pt>
                <c:pt idx="1">
                  <c:v>0.72938939999999997</c:v>
                </c:pt>
                <c:pt idx="2">
                  <c:v>0.76319519999999996</c:v>
                </c:pt>
                <c:pt idx="3">
                  <c:v>0.86248780000000003</c:v>
                </c:pt>
                <c:pt idx="4">
                  <c:v>0.8357502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0.72168900000000002</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0.76069730000000002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0.75825830000000005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0.77643499999999999</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0.73715129999999995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0.58779760000000003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0.58700980000000003</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0.61433450000000001</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0.63584479999999999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0.64502619999999999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0.74867249999999996</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0.7519884</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0.74022350000000003</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0.74875800000000003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0.76098540000000003</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0.70870339999999998</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0.71877279999999999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0.7150957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0.71843970000000001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0.72763690000000003</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0.71209210000000001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0.7563898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0.76461539999999995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0.78166279999999999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0.80044179999999998</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0.9382199</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0.94055940000000005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0.92701339999999999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0.92880799999999997</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0.92749009999999998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0.75661369999999994</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0.74258290000000005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0.74266549999999998</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0.75827809999999995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0.74461290000000002</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0.94829370000000002</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0.93668689999999999</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0.94187030000000005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0.93502110000000005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0.95169079999999995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0.78617020000000004</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0.75133220000000001</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0.77709790000000001</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0.79188709999999995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0.82998320000000003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0.93154479999999995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0.91346879999999997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0.89784180000000002</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0.90423980000000004</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0.91584860000000001</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1.6948499999999998E-2</c:v>
                </c:pt>
                <c:pt idx="1">
                  <c:v>1.05898E-2</c:v>
                </c:pt>
                <c:pt idx="2">
                  <c:v>4.4279699999999998E-2</c:v>
                </c:pt>
                <c:pt idx="3">
                  <c:v>1.6785700000000001E-2</c:v>
                </c:pt>
                <c:pt idx="4">
                  <c:v>7.6740999999999997E-3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2.9244099999999999E-2</c:v>
                </c:pt>
                <c:pt idx="1">
                  <c:v>5.2404199999999998E-2</c:v>
                </c:pt>
                <c:pt idx="2">
                  <c:v>7.1132899999999999E-2</c:v>
                </c:pt>
                <c:pt idx="3">
                  <c:v>5.5013399999999997E-2</c:v>
                </c:pt>
                <c:pt idx="4">
                  <c:v>2.4951899999999999E-2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3.7270000000000001E-4</c:v>
                </c:pt>
                <c:pt idx="1">
                  <c:v>1.7606E-2</c:v>
                </c:pt>
                <c:pt idx="2">
                  <c:v>2.21686E-2</c:v>
                </c:pt>
                <c:pt idx="3">
                  <c:v>1.06429E-2</c:v>
                </c:pt>
                <c:pt idx="4">
                  <c:v>2.3860000000000001E-3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0.92516730000000003</c:v>
                </c:pt>
                <c:pt idx="1">
                  <c:v>0.8213802</c:v>
                </c:pt>
                <c:pt idx="2">
                  <c:v>0.79622950000000003</c:v>
                </c:pt>
                <c:pt idx="3">
                  <c:v>0.75528110000000004</c:v>
                </c:pt>
                <c:pt idx="4">
                  <c:v>0.93162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0.82040820000000003</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0.82402710000000001</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0.8139535</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0.80517380000000005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0.84078850000000005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0.85971220000000004</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0.84989119999999996</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0.84810129999999995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0.83937450000000002</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0.86578069999999996</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0.69246030000000003</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0.68016200000000004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0.66897609999999996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0.69056899999999999</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0.69253509999999996</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0.50911300000000004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0.53948969999999996</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0.56818179999999996</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0.72406179999999998</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0.77522120000000005</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0.81228670000000003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0.83531409999999995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0.82496080000000005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0.74661860000000002</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0.7649667</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0.75852269999999999</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0.75466279999999997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0.79161029999999999</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0.80112570000000005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0.79754599999999998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0.8045892</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0.78911569999999998</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0.79659809999999998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0.69951529999999995</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0.68346260000000003</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0.69296120000000005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0.69901720000000001</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0.68097450000000004</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0.72117960000000003</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0.71941390000000005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0.71610169999999995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0.72967190000000004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0.74648829999999999</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0.85947709999999999</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0.87964600000000004</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0.89090910000000001</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0.8980785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0.92217899999999997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6.8250000000000003E-3</c:v>
                </c:pt>
                <c:pt idx="1">
                  <c:v>2.1769400000000001E-2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6.21197E-2</c:v>
                </c:pt>
                <c:pt idx="1">
                  <c:v>7.1206000000000005E-2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7.7546999999999998E-3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0.1879082</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0.75744909999999999</c:v>
                </c:pt>
                <c:pt idx="1">
                  <c:v>0.65507979999999999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0.98085109999999998</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0.98049649999999999</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0.97328879999999995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0.97106110000000001</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0.98323170000000004</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0.93223140000000004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0.91386270000000003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0.92516129999999996</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0.92336680000000004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0.93517399999999995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0.62939959999999995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0.62969920000000001</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0.61435720000000005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0.63299660000000002</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0.64331210000000005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0.74180330000000005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0.69343069999999996</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0.7149837</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0.70962479999999994</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0.76470590000000005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0.69591840000000005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0.68990830000000003</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0.66883119999999996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0.70212759999999996</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0.70416029999999996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0.58987339999999999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0.66294640000000005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0.68244579999999999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0.69540230000000003</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0.70349910000000004</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0.78514059999999997</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0.74331550000000002</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0.75516689999999997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0.74560000000000004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0.78398789999999996</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0.87248320000000001</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0.87323949999999995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0.87686059999999999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0.88381200000000004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0.87272729999999998</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0.73326670000000005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0.73080100000000003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0.72019080000000002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0.74303900000000001</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0.7593145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0.8851774</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0.87407409999999996</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0.8677686</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0.85099340000000001</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0.88575899999999996</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2.33574E-2</c:v>
                </c:pt>
                <c:pt idx="1">
                  <c:v>7.2957999999999995E-2</c:v>
                </c:pt>
                <c:pt idx="2">
                  <c:v>2.6735700000000001E-2</c:v>
                </c:pt>
                <c:pt idx="3">
                  <c:v>1.9283100000000001E-2</c:v>
                </c:pt>
                <c:pt idx="4">
                  <c:v>4.0873199999999998E-2</c:v>
                </c:pt>
                <c:pt idx="5">
                  <c:v>1.8262500000000001E-2</c:v>
                </c:pt>
                <c:pt idx="6">
                  <c:v>1.3178E-2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6.4964400000000005E-2</c:v>
                </c:pt>
                <c:pt idx="1">
                  <c:v>7.5443200000000002E-2</c:v>
                </c:pt>
                <c:pt idx="2">
                  <c:v>7.8093499999999996E-2</c:v>
                </c:pt>
                <c:pt idx="3">
                  <c:v>9.2445600000000003E-2</c:v>
                </c:pt>
                <c:pt idx="4">
                  <c:v>7.9588099999999995E-2</c:v>
                </c:pt>
                <c:pt idx="5">
                  <c:v>5.8369499999999998E-2</c:v>
                </c:pt>
                <c:pt idx="6">
                  <c:v>5.0489199999999998E-2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3.0467999999999999E-2</c:v>
                </c:pt>
                <c:pt idx="1">
                  <c:v>1.39813E-2</c:v>
                </c:pt>
                <c:pt idx="2">
                  <c:v>2.1667000000000001E-3</c:v>
                </c:pt>
                <c:pt idx="3">
                  <c:v>2.4298E-2</c:v>
                </c:pt>
                <c:pt idx="4">
                  <c:v>2.8650499999999999E-2</c:v>
                </c:pt>
                <c:pt idx="5">
                  <c:v>2.0895500000000001E-2</c:v>
                </c:pt>
                <c:pt idx="6">
                  <c:v>5.7940999999999999E-3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0.78360209999999997</c:v>
                </c:pt>
                <c:pt idx="1">
                  <c:v>0.69808999999999999</c:v>
                </c:pt>
                <c:pt idx="2">
                  <c:v>0.69941450000000005</c:v>
                </c:pt>
                <c:pt idx="3">
                  <c:v>0.756606</c:v>
                </c:pt>
                <c:pt idx="4">
                  <c:v>0.64115060000000001</c:v>
                </c:pt>
                <c:pt idx="5">
                  <c:v>0.85316380000000003</c:v>
                </c:pt>
                <c:pt idx="6">
                  <c:v>0.88505659999999997</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0.86290319999999998</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0.83093519999999998</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0.86168520000000004</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0.85440000000000005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0.88432270000000002</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0.85141509999999998</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0.80745339999999999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0.82899630000000002</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0.83451960000000003</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0.84966220000000003</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0.80273969999999994</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0.86166010000000004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0.81792719999999997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0.78767120000000002</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0.8786408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0.80349340000000002</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0.84274190000000004</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0.82187500000000002</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0.76543209999999995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0.77830189999999999</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0.73568279999999997</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0.75502009999999997</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0.75527420000000001</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0.8487654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0.88679249999999998</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0.88778049999999997</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0.87581699999999996</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0.86556599999999995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0.82975209999999999</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0.85028250000000005</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0.8561453</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0.84396199999999999</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0.84695200000000004</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0.71454709999999999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0.71281300000000003</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0.68436580000000002</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0.72418769999999999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0.73491530000000005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0.75892859999999995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0.78775510000000004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0.77388539999999995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0.72888889999999995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0.73333329999999997</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0.73949580000000004</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5.6302000000000001E-3</c:v>
                </c:pt>
                <c:pt idx="1">
                  <c:v>1.02103E-2</c:v>
                </c:pt>
                <c:pt idx="2">
                  <c:v>4.5525799999999998E-2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4.3064900000000003E-2</c:v>
                </c:pt>
                <c:pt idx="1">
                  <c:v>6.9095500000000004E-2</c:v>
                </c:pt>
                <c:pt idx="2">
                  <c:v>0.10003049999999999</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5.9157000000000003E-3</c:v>
                </c:pt>
                <c:pt idx="1">
                  <c:v>9.7172000000000005E-3</c:v>
                </c:pt>
                <c:pt idx="2">
                  <c:v>2.0284400000000001E-2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0.92047129999999999</c:v>
                </c:pt>
                <c:pt idx="1">
                  <c:v>0.75191850000000005</c:v>
                </c:pt>
                <c:pt idx="2">
                  <c:v>0.67339890000000002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0.85750000000000004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0.83842799999999995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0.84285710000000003</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0.79160839999999999</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0.79837619999999998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0.79220780000000002</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0.50692839999999995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0.49813429999999997</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0.49279279999999998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0.52802099999999996</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0.53231019999999996</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0.55478090000000002</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0.55752210000000002</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0.55808480000000005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0.5795981</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0.58363770000000004</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0.84576490000000004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0.84131739999999999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0.82376240000000001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0.85368129999999998</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0.87111110000000003</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0.69637610000000005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0.66853479999999998</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0.65063090000000001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0.6735951</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0.69487909999999997</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0.74647889999999995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0.73212940000000004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0.72362550000000003</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0.725997</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0.73356399999999999</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0.34672789999999998</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0.42456899999999997</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0.4780702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0.46308729999999998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0.47333330000000001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0.4901316</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0.46417439999999999</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1.1329799999999999E-2</c:v>
                </c:pt>
                <c:pt idx="1">
                  <c:v>2.5632800000000001E-2</c:v>
                </c:pt>
                <c:pt idx="2">
                  <c:v>1.9005000000000001E-3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6.7309400000000005E-2</c:v>
                </c:pt>
                <c:pt idx="1">
                  <c:v>3.2649499999999998E-2</c:v>
                </c:pt>
                <c:pt idx="2">
                  <c:v>1.6322699999999999E-2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1.4390999999999999E-2</c:v>
                </c:pt>
                <c:pt idx="1">
                  <c:v>3.5821E-3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3.3455999999999998E-3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0.6896447</c:v>
                </c:pt>
                <c:pt idx="1">
                  <c:v>0.93647899999999995</c:v>
                </c:pt>
                <c:pt idx="2">
                  <c:v>0.98345819999999995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0.57758620000000005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0.57805430000000002</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0.57252749999999997</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0.59879640000000001</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0.60362939999999998</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0.85907860000000003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0.82733290000000004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0.82478629999999997</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0.88163559999999996</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0.88621150000000004</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0.91054610000000002</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0.88307690000000005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0.87851179999999995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0.89171020000000001</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0.90211269999999999</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0.58536580000000005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0.57061609999999996</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0.57589699999999999</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0.59890109999999996</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0.61661080000000001</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0.77300610000000003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0.7600671</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0.72672669999999995</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0.80809589999999998</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0.79346209999999995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0.28368789999999999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0.3275362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0.30919219999999997</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0.30310880000000001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0.32722509999999999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8.8182659000000001</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8.7644377000000002</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8.6724891999999993</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8.8208512999999993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8.9211244999999995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0.50576370000000004</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0.53498869999999998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0.54111109999999996</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0.55787039999999999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0.56256360000000005</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8</c:v>
                </c:pt>
                <c:pt idx="2">
                  <c:v>11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58</c:v>
                </c:pt>
                <c:pt idx="1">
                  <c:v>52</c:v>
                </c:pt>
                <c:pt idx="2">
                  <c:v>50</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c:v>
                </c:pt>
                <c:pt idx="1">
                  <c:v>1</c:v>
                </c:pt>
                <c:pt idx="2">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8.3596E-3</c:v>
                </c:pt>
                <c:pt idx="1">
                  <c:v>2.44616E-2</c:v>
                </c:pt>
                <c:pt idx="2">
                  <c:v>2.3074600000000001E-2</c:v>
                </c:pt>
                <c:pt idx="3">
                  <c:v>1.8098699999999999E-2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4.8912499999999998E-2</c:v>
                </c:pt>
                <c:pt idx="1">
                  <c:v>4.59998E-2</c:v>
                </c:pt>
                <c:pt idx="2">
                  <c:v>4.0926900000000002E-2</c:v>
                </c:pt>
                <c:pt idx="3">
                  <c:v>7.1816000000000005E-2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1.8328000000000001E-2</c:v>
                </c:pt>
                <c:pt idx="1">
                  <c:v>4.5938999999999997E-3</c:v>
                </c:pt>
                <c:pt idx="2">
                  <c:v>1.55981E-2</c:v>
                </c:pt>
                <c:pt idx="3">
                  <c:v>2.8048699999999999E-2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0.80100570000000004</c:v>
                </c:pt>
                <c:pt idx="1">
                  <c:v>0.8001277</c:v>
                </c:pt>
                <c:pt idx="2">
                  <c:v>0.83648750000000005</c:v>
                </c:pt>
                <c:pt idx="3">
                  <c:v>0.56046549999999995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1.20117E-2</c:v>
                </c:pt>
                <c:pt idx="1">
                  <c:v>3.277E-4</c:v>
                </c:pt>
                <c:pt idx="2">
                  <c:v>1.6315400000000001E-2</c:v>
                </c:pt>
                <c:pt idx="3">
                  <c:v>7.2922000000000004E-3</c:v>
                </c:pt>
                <c:pt idx="4">
                  <c:v>1.7022200000000001E-2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4.7537999999999997E-2</c:v>
                </c:pt>
                <c:pt idx="1">
                  <c:v>7.4739799999999995E-2</c:v>
                </c:pt>
                <c:pt idx="2">
                  <c:v>5.3967899999999999E-2</c:v>
                </c:pt>
                <c:pt idx="3">
                  <c:v>7.3883400000000002E-2</c:v>
                </c:pt>
                <c:pt idx="4">
                  <c:v>8.1407900000000005E-2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5.8319000000000001E-3</c:v>
                </c:pt>
                <c:pt idx="1">
                  <c:v>1.1092299999999999E-2</c:v>
                </c:pt>
                <c:pt idx="2">
                  <c:v>0</c:v>
                </c:pt>
                <c:pt idx="3">
                  <c:v>1.00529E-2</c:v>
                </c:pt>
                <c:pt idx="4">
                  <c:v>8.8961000000000005E-3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9.6751699999999996E-2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0.73080230000000002</c:v>
                </c:pt>
                <c:pt idx="1">
                  <c:v>0.69137800000000005</c:v>
                </c:pt>
                <c:pt idx="2">
                  <c:v>0.87342880000000001</c:v>
                </c:pt>
                <c:pt idx="3">
                  <c:v>0.5736002</c:v>
                </c:pt>
                <c:pt idx="4">
                  <c:v>0.52973709999999996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South East London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1,526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3,995</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38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859142403"/>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1,526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875456042"/>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1,526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951008662"/>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1,526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256657088"/>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948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1,526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080653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9902711"/>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2543404"/>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6562375"/>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2775874"/>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2627361"/>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9090144"/>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8357755"/>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7792974"/>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6275214"/>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895083"/>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1142353"/>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0294629"/>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4570942"/>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8273425"/>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479596"/>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033787679"/>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408961133"/>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122229379"/>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650122793"/>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717771506"/>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98019368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543153600"/>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577066616"/>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477433980"/>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082393194"/>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564634782"/>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402984083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374730849"/>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029938393"/>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151241687"/>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57646545"/>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835519280"/>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686654917"/>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025117270"/>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841169795"/>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780779454"/>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644120120"/>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051869618"/>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741719392"/>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38804272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621479781"/>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94685962"/>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897418958"/>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725043906"/>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30520072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898766450"/>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496067863"/>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821065727"/>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026493786"/>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315608458"/>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199926151"/>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49714810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828404545"/>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004113364"/>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33974532"/>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51850910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984672636"/>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15289084"/>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59891152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568378685"/>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410158188"/>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320771888"/>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653912" y="622300"/>
            <a:ext cx="3624711"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South East London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148860606"/>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671149493"/>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02610541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289586993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14039796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504794390"/>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71740181"/>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09491952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98579552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753022273"/>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021378152"/>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00053763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907634923"/>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785565219"/>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05614402"/>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75855562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38166605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351568075"/>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767306589"/>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895239061"/>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74149949"/>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61930784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59551996"/>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534338070"/>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4172422660"/>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198036959"/>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874600827"/>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111449596"/>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913297898"/>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84772218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4151051366"/>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299151706"/>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485129887"/>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17855310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60091079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306846158"/>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317194050"/>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494530240"/>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734087555"/>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927685247"/>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512861092"/>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19853456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569794556"/>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801063228"/>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790940939"/>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517675607"/>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670576897"/>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298350723"/>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406033819"/>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74482544"/>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61953766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762782658"/>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730498640"/>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436915436"/>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13749425"/>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09748642"/>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176279944"/>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714132868"/>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484826613"/>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287426006"/>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870109764"/>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570532394"/>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162786194"/>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919091285"/>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04624421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370768309"/>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11148667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18429903"/>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80494795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424332933"/>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492169187"/>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180217047"/>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396289882"/>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4162415624"/>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846598495"/>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964480798"/>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56969641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562789615"/>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234159279"/>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659308228"/>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62980305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2589852"/>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082031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4540449"/>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6418641"/>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2007420"/>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2998841"/>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6042875"/>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25464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3258377"/>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24356191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0136050"/>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300140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372185"/>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1294885"/>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8064642"/>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87631188"/>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38562171"/>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3527343"/>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9674036"/>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6780178"/>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1542083"/>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5133362"/>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8911666"/>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1795786"/>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8131052"/>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2296804"/>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8864929"/>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580603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6964787"/>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22940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9849483"/>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8974075"/>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1832388"/>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4896408"/>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1998640"/>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05560"/>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67771576"/>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0642741"/>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147978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5407271"/>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16611661"/>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1974987"/>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3310497"/>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9113104"/>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2423778"/>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3043733"/>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8132866"/>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22969"/>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8683850"/>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8245024"/>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68774509"/>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3687197"/>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377470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2104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30035578"/>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5229854"/>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668387"/>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6996982"/>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3180579"/>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420347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872557"/>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3335662"/>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278001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6709499"/>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0351933"/>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0223581"/>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54330407"/>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9909021"/>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1416349"/>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37752185"/>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2418513"/>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096858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8982881"/>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1807389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7657764"/>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0510595"/>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1974190"/>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7737394"/>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7660141"/>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8572325"/>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75045254"/>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530557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2921227"/>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807682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3692077"/>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1763910"/>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6610079"/>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8438173"/>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8658038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0570036"/>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68527774"/>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9508969"/>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257716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40087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0082419"/>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5913767"/>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1378072"/>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91234600"/>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946965"/>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359942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0765170"/>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9918403"/>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5145742"/>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545246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4955656"/>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93091462"/>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4335528"/>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470526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3866942"/>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0748324"/>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95479880"/>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7424166"/>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4476168"/>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591658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5410982"/>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99650583"/>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88164926"/>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6783596"/>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5310791"/>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0429152"/>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3757754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8209266"/>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9974645"/>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266580356"/>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RJZ</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King's College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Guy's and St Thomas'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RJ2</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Lewisham and Greenwich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653912" y="622300"/>
            <a:ext cx="3624711" cy="276999"/>
          </a:xfrm>
          <a:prstGeom prst="rect">
            <a:avLst/>
          </a:prstGeom>
          <a:noFill/>
        </p:spPr>
        <p:txBody>
          <a:bodyPr wrap="none" rtlCol="0">
            <a:spAutoFit/>
          </a:bodyPr>
          <a:lstStyle/>
          <a:p>
            <a:pPr algn="r"/>
            <a:r>
              <a:rPr lang="en-GB" sz="1200" b="1" noProof="0">
                <a:solidFill>
                  <a:srgbClr val="336E9F"/>
                </a:solidFill>
                <a:latin typeface="Arial"/>
                <a:cs typeface="Arial"/>
              </a:rPr>
              <a:t>NHS South East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28848</Words>
  <Application>Microsoft Office PowerPoint</Application>
  <PresentationFormat>Custom</PresentationFormat>
  <Paragraphs>7025</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2026-06-26T16:15:13Z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