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8.5269999999999996E-4</c:v>
                </c:pt>
                <c:pt idx="1">
                  <c:v>2.5349E-2</c:v>
                </c:pt>
                <c:pt idx="2">
                  <c:v>4.9854000000000001E-3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6.3052999999999998E-2</c:v>
                </c:pt>
                <c:pt idx="1">
                  <c:v>6.1868100000000002E-2</c:v>
                </c:pt>
                <c:pt idx="2">
                  <c:v>3.52161E-2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3.6443000000000001E-3</c:v>
                </c:pt>
                <c:pt idx="1">
                  <c:v>2.0361400000000002E-2</c:v>
                </c:pt>
                <c:pt idx="2">
                  <c:v>2.5460000000000001E-4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0.90068879999999996</c:v>
                </c:pt>
                <c:pt idx="1">
                  <c:v>0.86324599999999996</c:v>
                </c:pt>
                <c:pt idx="2">
                  <c:v>0.96013230000000005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0.84178500000000001</c:v>
                </c:pt>
                <c:pt idx="3">
                  <c:v>0.72031940000000005</c:v>
                </c:pt>
                <c:pt idx="4">
                  <c:v>0.77697020000000006</c:v>
                </c:pt>
                <c:pt idx="5">
                  <c:v>0.82032799999999995</c:v>
                </c:pt>
                <c:pt idx="6">
                  <c:v>0.771173</c:v>
                </c:pt>
                <c:pt idx="7">
                  <c:v>0.7943926</c:v>
                </c:pt>
                <c:pt idx="8">
                  <c:v>0.67368110000000003</c:v>
                </c:pt>
                <c:pt idx="9">
                  <c:v>0.7477625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1.19861E-2</c:v>
                </c:pt>
                <c:pt idx="1">
                  <c:v>7.1935000000000002E-3</c:v>
                </c:pt>
                <c:pt idx="2">
                  <c:v>0</c:v>
                </c:pt>
                <c:pt idx="3">
                  <c:v>0</c:v>
                </c:pt>
                <c:pt idx="4">
                  <c:v>0</c:v>
                </c:pt>
                <c:pt idx="5">
                  <c:v>1.6161399999999999E-2</c:v>
                </c:pt>
                <c:pt idx="6">
                  <c:v>9.6705000000000003E-3</c:v>
                </c:pt>
                <c:pt idx="7">
                  <c:v>1.5118E-3</c:v>
                </c:pt>
                <c:pt idx="8">
                  <c:v>8.8908000000000008E-3</c:v>
                </c:pt>
                <c:pt idx="9">
                  <c:v>0</c:v>
                </c:pt>
                <c:pt idx="10">
                  <c:v>4.7205999999999998E-2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6.1367900000000003E-2</c:v>
                </c:pt>
                <c:pt idx="1">
                  <c:v>6.9622900000000001E-2</c:v>
                </c:pt>
                <c:pt idx="2">
                  <c:v>8.7801599999999994E-2</c:v>
                </c:pt>
                <c:pt idx="3">
                  <c:v>0.12787270000000001</c:v>
                </c:pt>
                <c:pt idx="4">
                  <c:v>0.11483989999999999</c:v>
                </c:pt>
                <c:pt idx="5">
                  <c:v>6.7807699999999999E-2</c:v>
                </c:pt>
                <c:pt idx="6">
                  <c:v>7.5265399999999996E-2</c:v>
                </c:pt>
                <c:pt idx="7">
                  <c:v>9.8766400000000004E-2</c:v>
                </c:pt>
                <c:pt idx="8">
                  <c:v>0.13621320000000001</c:v>
                </c:pt>
                <c:pt idx="9">
                  <c:v>0.1222297</c:v>
                </c:pt>
                <c:pt idx="10">
                  <c:v>0.1578996</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7.7299999999999995E-5</c:v>
                </c:pt>
                <c:pt idx="2">
                  <c:v>6.6572000000000003E-3</c:v>
                </c:pt>
                <c:pt idx="3">
                  <c:v>0</c:v>
                </c:pt>
                <c:pt idx="4">
                  <c:v>0</c:v>
                </c:pt>
                <c:pt idx="5">
                  <c:v>0</c:v>
                </c:pt>
                <c:pt idx="6">
                  <c:v>0</c:v>
                </c:pt>
                <c:pt idx="7">
                  <c:v>4.2596999999999999E-3</c:v>
                </c:pt>
                <c:pt idx="8">
                  <c:v>0</c:v>
                </c:pt>
                <c:pt idx="9">
                  <c:v>0</c:v>
                </c:pt>
                <c:pt idx="10">
                  <c:v>1.4904000000000001E-2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6.73092E-2</c:v>
                </c:pt>
                <c:pt idx="1">
                  <c:v>0.1127898</c:v>
                </c:pt>
                <c:pt idx="2">
                  <c:v>6.3756099999999996E-2</c:v>
                </c:pt>
                <c:pt idx="3">
                  <c:v>0.1518079</c:v>
                </c:pt>
                <c:pt idx="4">
                  <c:v>0.10818990000000001</c:v>
                </c:pt>
                <c:pt idx="5">
                  <c:v>9.5702899999999994E-2</c:v>
                </c:pt>
                <c:pt idx="6">
                  <c:v>0.14389109999999999</c:v>
                </c:pt>
                <c:pt idx="7">
                  <c:v>0.10106950000000001</c:v>
                </c:pt>
                <c:pt idx="8">
                  <c:v>0.18121490000000001</c:v>
                </c:pt>
                <c:pt idx="9">
                  <c:v>0.1300077</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0.89160329999999999</c:v>
                </c:pt>
                <c:pt idx="1">
                  <c:v>0.88721019999999995</c:v>
                </c:pt>
                <c:pt idx="2">
                  <c:v>0.91879029999999995</c:v>
                </c:pt>
                <c:pt idx="3">
                  <c:v>0.83958160000000004</c:v>
                </c:pt>
                <c:pt idx="4">
                  <c:v>0.85079389999999999</c:v>
                </c:pt>
                <c:pt idx="5">
                  <c:v>0.85967789999999999</c:v>
                </c:pt>
                <c:pt idx="6">
                  <c:v>0.83649229999999997</c:v>
                </c:pt>
                <c:pt idx="7">
                  <c:v>0.84526159999999995</c:v>
                </c:pt>
                <c:pt idx="8">
                  <c:v>0.81815899999999997</c:v>
                </c:pt>
                <c:pt idx="9">
                  <c:v>0.78160240000000003</c:v>
                </c:pt>
                <c:pt idx="10">
                  <c:v>0.88388659999999997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2.1903499999999999E-2</c:v>
                </c:pt>
                <c:pt idx="1">
                  <c:v>3.9807099999999998E-2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6.8991200000000003E-2</c:v>
                </c:pt>
                <c:pt idx="1">
                  <c:v>8.3054900000000001E-2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5.4270999999999998E-3</c:v>
                </c:pt>
                <c:pt idx="1">
                  <c:v>1.02687E-2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0.89703719999999998</c:v>
                </c:pt>
                <c:pt idx="1">
                  <c:v>0.79737060000000004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8.4528599999999995E-2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0.30722329999999998</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3.7601000000000002E-3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8.92788</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7.5600000000000005E-4</c:v>
                </c:pt>
                <c:pt idx="1">
                  <c:v>5.40413E-2</c:v>
                </c:pt>
                <c:pt idx="2">
                  <c:v>2.5509199999999999E-2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4.7649799999999999E-2</c:v>
                </c:pt>
                <c:pt idx="1">
                  <c:v>6.4473699999999995E-2</c:v>
                </c:pt>
                <c:pt idx="2">
                  <c:v>0.1815995</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3.9613000000000001E-3</c:v>
                </c:pt>
                <c:pt idx="1">
                  <c:v>0</c:v>
                </c:pt>
                <c:pt idx="2">
                  <c:v>1.97424E-2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0.1006737</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0.87987119999999996</c:v>
                </c:pt>
                <c:pt idx="1">
                  <c:v>0.87403609999999998</c:v>
                </c:pt>
                <c:pt idx="2">
                  <c:v>0.49178270000000002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0.2512374</c:v>
                </c:pt>
                <c:pt idx="1">
                  <c:v>0.73021069999999999</c:v>
                </c:pt>
                <c:pt idx="2">
                  <c:v>0.5964256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2.4873200000000002E-2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0.15562799999999999</c:v>
                </c:pt>
                <c:pt idx="1">
                  <c:v>9.5222600000000004E-2</c:v>
                </c:pt>
                <c:pt idx="2">
                  <c:v>0.1020245</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1.3342E-3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0.59313450000000001</c:v>
                </c:pt>
                <c:pt idx="1">
                  <c:v>0.14969350000000001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0.38428859999999998</c:v>
                </c:pt>
                <c:pt idx="1">
                  <c:v>0.80061139999999997</c:v>
                </c:pt>
                <c:pt idx="2">
                  <c:v>0.66514879999999998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7.7581000000000004E-3</c:v>
                </c:pt>
                <c:pt idx="1">
                  <c:v>4.4510000000000001E-2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0.1163595</c:v>
                </c:pt>
                <c:pt idx="1">
                  <c:v>0.12760640000000001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4.5849000000000003E-3</c:v>
                </c:pt>
                <c:pt idx="1">
                  <c:v>6.2462200000000002E-2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0.44427369999999999</c:v>
                </c:pt>
                <c:pt idx="1">
                  <c:v>0.35363480000000003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3.0904000000000001E-3</c:v>
                </c:pt>
                <c:pt idx="1">
                  <c:v>2.2716799999999999E-2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9.5833299999999996E-2</c:v>
                </c:pt>
                <c:pt idx="1">
                  <c:v>0.15667619999999999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2.61038E-2</c:v>
                </c:pt>
                <c:pt idx="1">
                  <c:v>2.8100400000000001E-2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0.67673150000000004</c:v>
                </c:pt>
                <c:pt idx="1">
                  <c:v>0.60130919999999999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0.85907049999999996</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0.78980890000000004</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0.82087909999999997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0.80335730000000005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0.80612240000000002</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0.85692769999999996</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0.83226840000000002</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0.86358639999999998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0.85508980000000001</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0.84848489999999999</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0.93877549999999998</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0.94295300000000004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0.93023259999999997</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0.94242809999999999</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0.94615380000000004</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2.2812900000000001E-2</c:v>
                </c:pt>
                <c:pt idx="1">
                  <c:v>1.4029700000000001E-2</c:v>
                </c:pt>
                <c:pt idx="2">
                  <c:v>4.6392999999999998E-3</c:v>
                </c:pt>
                <c:pt idx="3">
                  <c:v>4.1952999999999999E-3</c:v>
                </c:pt>
                <c:pt idx="4">
                  <c:v>3.7550699999999999E-2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6.8522700000000006E-2</c:v>
                </c:pt>
                <c:pt idx="1">
                  <c:v>6.3443100000000002E-2</c:v>
                </c:pt>
                <c:pt idx="2">
                  <c:v>5.7132000000000002E-2</c:v>
                </c:pt>
                <c:pt idx="3">
                  <c:v>4.7061600000000002E-2</c:v>
                </c:pt>
                <c:pt idx="4">
                  <c:v>6.0563499999999999E-2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2.7351799999999999E-2</c:v>
                </c:pt>
                <c:pt idx="1">
                  <c:v>5.9433999999999997E-3</c:v>
                </c:pt>
                <c:pt idx="2">
                  <c:v>8.2050000000000005E-3</c:v>
                </c:pt>
                <c:pt idx="3">
                  <c:v>1.6200699999999998E-2</c:v>
                </c:pt>
                <c:pt idx="4">
                  <c:v>1.02994E-2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0.85317620000000005</c:v>
                </c:pt>
                <c:pt idx="1">
                  <c:v>0.76931879999999997</c:v>
                </c:pt>
                <c:pt idx="2">
                  <c:v>0.78820190000000001</c:v>
                </c:pt>
                <c:pt idx="3">
                  <c:v>0.85093070000000004</c:v>
                </c:pt>
                <c:pt idx="4">
                  <c:v>0.86635980000000001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0.80371349999999997</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0.78947369999999994</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0.81308409999999998</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0.80464210000000003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0.77261610000000003</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0.69498070000000001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0.67184469999999996</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0.71487610000000001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0.72287389999999996</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0.69527139999999998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0.80526319999999996</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0.80079679999999998</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0.78260870000000005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0.81024099999999999</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0.79443770000000002</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0.78381959999999995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0.76171350000000004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0.76994439999999997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0.76845300000000005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0.77360770000000001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0.69675600000000004</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0.80965909999999996</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0.83864539999999999</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0.84808740000000005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0.85511000000000004</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0.97147150000000004</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0.96354989999999996</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0.96373620000000004</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0.95209580000000005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0.94797690000000001</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0.83861240000000004</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0.8015873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0.79911699999999997</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0.82296650000000005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0.80519479999999999</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0.96764249999999996</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0.96463019999999999</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0.96238939999999995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0.97699760000000002</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0.9616519</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0.88798699999999997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0.87223170000000005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0.86416859999999995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0.87594939999999999</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0.86490679999999998</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0.92276420000000003</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0.92083329999999997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0.91216220000000003</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0.91869060000000002</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0.90265490000000004</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1.18777E-2</c:v>
                </c:pt>
                <c:pt idx="1">
                  <c:v>4.9489E-3</c:v>
                </c:pt>
                <c:pt idx="2">
                  <c:v>3.8637100000000001E-2</c:v>
                </c:pt>
                <c:pt idx="3">
                  <c:v>1.0097E-2</c:v>
                </c:pt>
                <c:pt idx="4">
                  <c:v>3.3487999999999999E-3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3.9385799999999999E-2</c:v>
                </c:pt>
                <c:pt idx="1">
                  <c:v>6.3685900000000004E-2</c:v>
                </c:pt>
                <c:pt idx="2">
                  <c:v>8.2418099999999994E-2</c:v>
                </c:pt>
                <c:pt idx="3">
                  <c:v>6.8390699999999999E-2</c:v>
                </c:pt>
                <c:pt idx="4">
                  <c:v>3.36025E-2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1.19652E-2</c:v>
                </c:pt>
                <c:pt idx="2">
                  <c:v>1.6525999999999999E-2</c:v>
                </c:pt>
                <c:pt idx="3">
                  <c:v>3.9543E-3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5.0912100000000002E-2</c:v>
                </c:pt>
                <c:pt idx="1">
                  <c:v>0.11485869999999999</c:v>
                </c:pt>
                <c:pt idx="2">
                  <c:v>0.16142290000000001</c:v>
                </c:pt>
                <c:pt idx="3">
                  <c:v>0.17303660000000001</c:v>
                </c:pt>
                <c:pt idx="4">
                  <c:v>3.6936900000000002E-2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0.94438979999999995</c:v>
                </c:pt>
                <c:pt idx="1">
                  <c:v>0.84309210000000001</c:v>
                </c:pt>
                <c:pt idx="2">
                  <c:v>0.80097629999999997</c:v>
                </c:pt>
                <c:pt idx="3">
                  <c:v>0.79914790000000002</c:v>
                </c:pt>
                <c:pt idx="4">
                  <c:v>0.94542749999999998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0.88938050000000002</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0.89169140000000002</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0.87200829999999996</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0.89791180000000004</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0.86891890000000005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0.86454180000000003</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0.86193030000000004</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0.86827460000000001</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0.87009069999999999</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0.85679910000000004</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0.76832840000000002</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0.72439759999999997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0.73124999999999996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0.76404490000000003</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0.74393529999999997</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0.58676209999999995</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0.64367819999999998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0.59144890000000006</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0.78733770000000003</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0.85079369999999999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0.84284170000000003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0.85498839999999998</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0.85474859999999997</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0.84112149999999997</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0.81048390000000003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0.79924949999999995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0.81744419999999995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0.83374079999999995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0.84090909999999996</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0.82539680000000004</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0.82450979999999996</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0.85637149999999995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0.84903229999999996</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0.80636600000000003</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0.77641280000000001</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0.76027400000000001</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0.76893940000000005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0.76712329999999995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0.80319149999999995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0.76407499999999995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0.79718310000000003</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0.77429150000000002</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0.78519419999999995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0.95384619999999998</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0.93643410000000005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0.91261060000000005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0.94124419999999998</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0.94751379999999996</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0.74095350000000004</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1.4305500000000001E-2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8.0157000000000006E-2</c:v>
                </c:pt>
                <c:pt idx="1">
                  <c:v>8.6133699999999994E-2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2.9090000000000002E-4</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0.17888960000000001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0.76914280000000002</c:v>
                </c:pt>
                <c:pt idx="1">
                  <c:v>0.687724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0.99358979999999997</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0.98281790000000002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0.98762380000000005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0.98159510000000005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0.95064930000000003</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0.95652170000000003</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0.92393320000000001</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0.93439360000000005</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0.95331690000000002</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0.68235299999999999</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0.59501559999999998</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0.65586040000000001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0.63797470000000001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0.70370370000000004</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0.67073170000000004</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0.77108429999999994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0.73710070000000005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0.78742520000000005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0.74715909999999996</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0.70336390000000004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0.70432689999999998</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0.72572820000000005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0.73053889999999999</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0.6643599</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0.6605839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0.73198850000000004</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0.69117649999999997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0.75789479999999998</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0.81741569999999997</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0.72972970000000004</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0.79097379999999995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0.75598080000000001</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0.8278932</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0.91363640000000002</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0.90401790000000004</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0.88826819999999995</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0.91615539999999995</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0.89655169999999995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0.79454259999999999</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0.78080000000000005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0.80798270000000005</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0.79857820000000002</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0.80865920000000002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0.87679079999999998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0.88888889999999998</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0.90909090000000004</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0.88585610000000004</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1.0910100000000001E-2</c:v>
                </c:pt>
                <c:pt idx="1">
                  <c:v>5.86121E-2</c:v>
                </c:pt>
                <c:pt idx="2">
                  <c:v>1.4267E-2</c:v>
                </c:pt>
                <c:pt idx="3">
                  <c:v>8.8353000000000008E-3</c:v>
                </c:pt>
                <c:pt idx="4">
                  <c:v>2.7071399999999999E-2</c:v>
                </c:pt>
                <c:pt idx="5">
                  <c:v>5.4584000000000004E-3</c:v>
                </c:pt>
                <c:pt idx="6">
                  <c:v>3.1744999999999998E-3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8.9859099999999997E-2</c:v>
                </c:pt>
                <c:pt idx="1">
                  <c:v>0.1041352</c:v>
                </c:pt>
                <c:pt idx="2">
                  <c:v>0.10303089999999999</c:v>
                </c:pt>
                <c:pt idx="3">
                  <c:v>0.1133412</c:v>
                </c:pt>
                <c:pt idx="4">
                  <c:v>0.1071917</c:v>
                </c:pt>
                <c:pt idx="5">
                  <c:v>8.3977599999999999E-2</c:v>
                </c:pt>
                <c:pt idx="6">
                  <c:v>7.0496199999999995E-2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1.8020600000000001E-2</c:v>
                </c:pt>
                <c:pt idx="1">
                  <c:v>0</c:v>
                </c:pt>
                <c:pt idx="2">
                  <c:v>0</c:v>
                </c:pt>
                <c:pt idx="3">
                  <c:v>1.38502E-2</c:v>
                </c:pt>
                <c:pt idx="4">
                  <c:v>1.48486E-2</c:v>
                </c:pt>
                <c:pt idx="5">
                  <c:v>8.0914999999999997E-3</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0.22687370000000001</c:v>
                </c:pt>
                <c:pt idx="2">
                  <c:v>0.2300353</c:v>
                </c:pt>
                <c:pt idx="3">
                  <c:v>0.19183919999999999</c:v>
                </c:pt>
                <c:pt idx="4">
                  <c:v>0.272119</c:v>
                </c:pt>
                <c:pt idx="5">
                  <c:v>0.1053351</c:v>
                </c:pt>
                <c:pt idx="6">
                  <c:v>8.9245199999999997E-2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0.82068359999999996</c:v>
                </c:pt>
                <c:pt idx="1">
                  <c:v>0.74992789999999998</c:v>
                </c:pt>
                <c:pt idx="2">
                  <c:v>0.72438610000000003</c:v>
                </c:pt>
                <c:pt idx="3">
                  <c:v>0.7823291</c:v>
                </c:pt>
                <c:pt idx="4">
                  <c:v>0.69343279999999996</c:v>
                </c:pt>
                <c:pt idx="5">
                  <c:v>0.85824310000000004</c:v>
                </c:pt>
                <c:pt idx="6">
                  <c:v>0.89851740000000002</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0.88764050000000005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0.87009069999999999</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0.90714289999999997</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0.8913044</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0.90207709999999997</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0.88387099999999996</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0.85324230000000001</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0.86629529999999999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0.85835700000000004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0.86363639999999997</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0.87121210000000004</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0.85477179999999997</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0.86206899999999997</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0.86301369999999999</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0.82352939999999997</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0.85714290000000004</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0.84302319999999997</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0.85093169999999996</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0.75641020000000003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0.7697368</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0.77835049999999995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0.80628270000000002</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0.85534589999999999</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0.8991228</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0.90265490000000004</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0.89644009999999996</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0.87867649999999997</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0.92195119999999997</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0.8540373</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0.81619940000000002</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0.85086039999999996</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0.85619469999999998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0.88972430000000002</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0.89103449999999995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0.86694099999999996</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0.87692309999999996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0.87991719999999995</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0.89039409999999997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0.84180790000000005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0.80722890000000003</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0.77987419999999996</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0.75384620000000002</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0.77777779999999996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0.83225800000000005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2.1302999999999999E-3</c:v>
                </c:pt>
                <c:pt idx="1">
                  <c:v>5.1415999999999996E-3</c:v>
                </c:pt>
                <c:pt idx="2">
                  <c:v>3.7267099999999997E-2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5.00648E-2</c:v>
                </c:pt>
                <c:pt idx="1">
                  <c:v>7.9232999999999998E-2</c:v>
                </c:pt>
                <c:pt idx="2">
                  <c:v>0.11654779999999999</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2.4158000000000001E-3</c:v>
                </c:pt>
                <c:pt idx="1">
                  <c:v>4.6483999999999996E-3</c:v>
                </c:pt>
                <c:pt idx="2">
                  <c:v>1.20258E-2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0.94546090000000005</c:v>
                </c:pt>
                <c:pt idx="1">
                  <c:v>0.77551630000000005</c:v>
                </c:pt>
                <c:pt idx="2">
                  <c:v>0.76953519999999997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0.90460529999999995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0.84191179999999999</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0.84951449999999995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0.81904759999999999</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0.81737199999999999</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0.8387097</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0.58855100000000005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0.57986110000000002</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0.58274230000000005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0.57692310000000002</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0.58797650000000001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0.66564420000000002</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0.63429440000000004</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0.62641899999999995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0.63808469999999995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0.63802080000000005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0.86594199999999999</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0.88297870000000001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0.90428209999999998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0.90227570000000001</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0.90625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0.73254079999999999</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0.71048739999999999</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0.74247149999999995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0.72737430000000003</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0.73506490000000002</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0.76445079999999999</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0.73211780000000004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0.76176469999999996</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0.76346360000000002</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0.76884419999999998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0.35604400000000003</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0.45149250000000002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0.55776890000000001</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0.56828190000000001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0.54371579999999997</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0.53012049999999999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0.61111110000000002</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0.9769158</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5.0502000000000003E-3</c:v>
                </c:pt>
                <c:pt idx="1">
                  <c:v>1.8603000000000001E-2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7.9868499999999995E-2</c:v>
                </c:pt>
                <c:pt idx="1">
                  <c:v>4.6709100000000003E-2</c:v>
                </c:pt>
                <c:pt idx="2">
                  <c:v>2.3084199999999999E-2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8.1115000000000007E-3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3.8226000000000003E-2</c:v>
                </c:pt>
                <c:pt idx="2">
                  <c:v>0</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0.73844750000000003</c:v>
                </c:pt>
                <c:pt idx="1">
                  <c:v>0.94998329999999997</c:v>
                </c:pt>
                <c:pt idx="2">
                  <c:v>0.98133040000000005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0.62295080000000003</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0.6214575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0.63262410000000002</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0.64669739999999998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0.68347820000000004</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0.90604030000000002</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0.86630280000000004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0.88418079999999999</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0.87040819999999997</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0.87484810000000002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0.91944440000000005</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0.89525140000000003</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0.90757129999999997</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0.9044586</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0.88176100000000002</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0.68698519999999996</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0.66104560000000001</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0.67768600000000001</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0.69476369999999998</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0.671875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0.78630140000000004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0.84239129999999995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0.81041660000000004</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0.8087318</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0.81088819999999995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0.37254900000000002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0.35443039999999998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0.36633660000000001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0.36363640000000003</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0.3953488</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9.1334248000000002</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8.8440113</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9.0333967000000008</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8.9600419999999996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8.9626865000000002</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0.44026549999999998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0.38747100000000001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0.4407295</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0.47029700000000002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0.4855372</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3</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2.5552999999999999E-3</c:v>
                </c:pt>
                <c:pt idx="1">
                  <c:v>1.8149499999999999E-2</c:v>
                </c:pt>
                <c:pt idx="2">
                  <c:v>1.6801900000000002E-2</c:v>
                </c:pt>
                <c:pt idx="3">
                  <c:v>4.5145000000000003E-3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6.0520999999999998E-2</c:v>
                </c:pt>
                <c:pt idx="1">
                  <c:v>5.86239E-2</c:v>
                </c:pt>
                <c:pt idx="2">
                  <c:v>5.34723E-2</c:v>
                </c:pt>
                <c:pt idx="3">
                  <c:v>9.89844E-2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1.25237E-2</c:v>
                </c:pt>
                <c:pt idx="1">
                  <c:v>0</c:v>
                </c:pt>
                <c:pt idx="2">
                  <c:v>9.3253999999999993E-3</c:v>
                </c:pt>
                <c:pt idx="3">
                  <c:v>1.44645E-2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0.16647590000000001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0.84454280000000004</c:v>
                </c:pt>
                <c:pt idx="1">
                  <c:v>0.82661019999999996</c:v>
                </c:pt>
                <c:pt idx="2">
                  <c:v>0.84683269999999999</c:v>
                </c:pt>
                <c:pt idx="3">
                  <c:v>0.58704630000000002</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0.66251660000000001</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4.4539000000000002E-3</c:v>
                </c:pt>
                <c:pt idx="1">
                  <c:v>0</c:v>
                </c:pt>
                <c:pt idx="2">
                  <c:v>1.1539300000000001E-2</c:v>
                </c:pt>
                <c:pt idx="3">
                  <c:v>7.6710000000000005E-4</c:v>
                </c:pt>
                <c:pt idx="4">
                  <c:v>9.9614999999999999E-3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6.2653500000000001E-2</c:v>
                </c:pt>
                <c:pt idx="1">
                  <c:v>8.6375900000000005E-2</c:v>
                </c:pt>
                <c:pt idx="2">
                  <c:v>6.3520099999999996E-2</c:v>
                </c:pt>
                <c:pt idx="3">
                  <c:v>8.6933499999999997E-2</c:v>
                </c:pt>
                <c:pt idx="4">
                  <c:v>9.5529299999999998E-2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0</c:v>
                </c:pt>
                <c:pt idx="1">
                  <c:v>5.2743E-3</c:v>
                </c:pt>
                <c:pt idx="2">
                  <c:v>0</c:v>
                </c:pt>
                <c:pt idx="3">
                  <c:v>3.5278000000000002E-3</c:v>
                </c:pt>
                <c:pt idx="4">
                  <c:v>1.8354000000000001E-3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0.22806960000000001</c:v>
                </c:pt>
                <c:pt idx="1">
                  <c:v>0.2458333</c:v>
                </c:pt>
                <c:pt idx="2">
                  <c:v>9.1975699999999994E-2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0.76375519999999997</c:v>
                </c:pt>
                <c:pt idx="1">
                  <c:v>0.72961659999999995</c:v>
                </c:pt>
                <c:pt idx="2">
                  <c:v>0.90214589999999995</c:v>
                </c:pt>
                <c:pt idx="3">
                  <c:v>0.63001220000000002</c:v>
                </c:pt>
                <c:pt idx="4">
                  <c:v>0.57647099999999996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Somerset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838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1,544</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54</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117146721"/>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838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4123027386"/>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73709860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283665998"/>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773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838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1564094"/>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8054761"/>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390444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405539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984671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6443952"/>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997708"/>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5939060"/>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32702105"/>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931008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1115084"/>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0153763"/>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107588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02684033"/>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7630753"/>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7640582"/>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778960314"/>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2062013649"/>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060684152"/>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49659534"/>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233375865"/>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92320254"/>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20197237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637502779"/>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503918334"/>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612649313"/>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83354143"/>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30306970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427518719"/>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89813362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300643012"/>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298300268"/>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59879746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812767442"/>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488327046"/>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96383171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4021971868"/>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59879313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081421782"/>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24068271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4212697933"/>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2255206961"/>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586738422"/>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4109977755"/>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4218727004"/>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40302537"/>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90418645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439831907"/>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88533449"/>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62764367"/>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72716422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580224357"/>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49873360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23108844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930538066"/>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72355756"/>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810296292"/>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318260184"/>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660019149"/>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2263202257"/>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544534017"/>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231047480"/>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774967319"/>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370455" y="622300"/>
            <a:ext cx="290816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Somerset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783897536"/>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463301517"/>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3700989146"/>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55932034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44646151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312054800"/>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16817262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673936310"/>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4280797254"/>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643415548"/>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787023289"/>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515923110"/>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858815627"/>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444221062"/>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798744885"/>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76464756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225751087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69775552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297409665"/>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379179458"/>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309727419"/>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4255183252"/>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31336740"/>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4196827450"/>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359452998"/>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145976302"/>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616348131"/>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649795940"/>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4929555"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Somerset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933907177"/>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40714740"/>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029580529"/>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37977483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54080222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023193704"/>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67521100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972696563"/>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20876668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28398621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431777214"/>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3400284166"/>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901436187"/>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326963062"/>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366365123"/>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23344246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61560101"/>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889332280"/>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181913631"/>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217448838"/>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14761260"/>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182022255"/>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693975359"/>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73880195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965654959"/>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137896188"/>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010182848"/>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592996062"/>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616842693"/>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374948945"/>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859286052"/>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43675101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593693822"/>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121997498"/>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862413758"/>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852440382"/>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2192089361"/>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881700165"/>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357695645"/>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855656012"/>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05962953"/>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535463677"/>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6888970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067274133"/>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325239038"/>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750396212"/>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64843337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152233504"/>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6168935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79943872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57221021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627964930"/>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8842484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1183992"/>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16284708"/>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5791842"/>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5163616"/>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2684201"/>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6925527"/>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732267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63143882"/>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58460416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6697920"/>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521340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38292900"/>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0147709"/>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5512960"/>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683483"/>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97491128"/>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3399268"/>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2795570"/>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3436963"/>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2139691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6617888"/>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2203830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8701285"/>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98867978"/>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918891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050584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9753193"/>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8986190"/>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1352535"/>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00808756"/>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8879845"/>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1818224"/>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4777891"/>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931558"/>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3585530"/>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89495148"/>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0963688"/>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6116585"/>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2662933"/>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1288238"/>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5677900"/>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99442368"/>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9678111"/>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6276408"/>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1648138"/>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459235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2732251"/>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1058516"/>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4643523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3213246"/>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7108646"/>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599036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5341703"/>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965224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58051606"/>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956419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9157385"/>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2388211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194406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7872906"/>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9582877"/>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96672718"/>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7901867"/>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2116527"/>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938933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6007134"/>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8755762"/>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8791289"/>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2340141"/>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84130238"/>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2322978"/>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08681720"/>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887548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0259347"/>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2901223"/>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754795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8432657"/>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096373"/>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1476586"/>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4917248"/>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7078229"/>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2139364"/>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1371932"/>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229047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3123355"/>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76849652"/>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0594085"/>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06826"/>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05443614"/>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1212220"/>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1029653"/>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081280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95374487"/>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2143700"/>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8372322"/>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117494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9185678"/>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9300880"/>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184456"/>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4217444"/>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361548"/>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2473088"/>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2337642"/>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6456139"/>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57893466"/>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16668939"/>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9146773"/>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2092545"/>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9025508"/>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98142837"/>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157122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364058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6098244"/>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9532778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3274590"/>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124738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6944767"/>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9369852"/>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920378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5359313"/>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15090654"/>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1357076"/>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616758955"/>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Somerset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4370455" y="622300"/>
            <a:ext cx="2908168" cy="276999"/>
          </a:xfrm>
          <a:prstGeom prst="rect">
            <a:avLst/>
          </a:prstGeom>
          <a:noFill/>
        </p:spPr>
        <p:txBody>
          <a:bodyPr wrap="none" rtlCol="0">
            <a:spAutoFit/>
          </a:bodyPr>
          <a:lstStyle/>
          <a:p>
            <a:pPr algn="r"/>
            <a:r>
              <a:rPr lang="en-GB" sz="1200" b="1" noProof="0">
                <a:solidFill>
                  <a:srgbClr val="336E9F"/>
                </a:solidFill>
                <a:latin typeface="Arial"/>
                <a:cs typeface="Arial"/>
              </a:rPr>
              <a:t>NHS Somerset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28159</Words>
  <Application>Microsoft Office PowerPoint</Application>
  <PresentationFormat>Custom</PresentationFormat>
  <Paragraphs>6978</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2026-06-26T16:15:10Z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