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5"/>
  </p:notesMasterIdLst>
  <p:sldIdLst>
    <p:sldId id="257" r:id="rId6"/>
    <p:sldId id="287" r:id="rId7"/>
    <p:sldId id="258" r:id="rId8"/>
    <p:sldId id="348" r:id="rId9"/>
    <p:sldId id="339" r:id="rId10"/>
    <p:sldId id="340" r:id="rId11"/>
    <p:sldId id="341" r:id="rId12"/>
    <p:sldId id="342" r:id="rId13"/>
    <p:sldId id="366"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44" d="100"/>
          <a:sy n="44" d="100"/>
        </p:scale>
        <p:origin x="2331" y="65"/>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slide" Target="slides/slide32.xml"/><Relationship Id="rId40" Type="http://schemas.openxmlformats.org/officeDocument/2006/relationships/slide" Target="slides/slide35.xml"/><Relationship Id="rId45" Type="http://schemas.openxmlformats.org/officeDocument/2006/relationships/slide" Target="slides/slide40.xml"/><Relationship Id="rId53" Type="http://schemas.openxmlformats.org/officeDocument/2006/relationships/slide" Target="slides/slide48.xml"/><Relationship Id="rId58" Type="http://schemas.openxmlformats.org/officeDocument/2006/relationships/slide" Target="slides/slide53.xml"/><Relationship Id="rId66" Type="http://schemas.openxmlformats.org/officeDocument/2006/relationships/slide" Target="slides/slide61.xml"/><Relationship Id="rId74" Type="http://schemas.openxmlformats.org/officeDocument/2006/relationships/slide" Target="slides/slide69.xml"/><Relationship Id="rId79" Type="http://schemas.openxmlformats.org/officeDocument/2006/relationships/tableStyles" Target="tableStyles.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viewProps" Target="view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microsoft.com/office/2018/10/relationships/authors" Target="author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notesMaster" Target="notesMasters/notesMaster1.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presProps" Target="presProps.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0.88138289999999997</c:v>
                </c:pt>
                <c:pt idx="1">
                  <c:v>0.78672509999999996</c:v>
                </c:pt>
                <c:pt idx="2">
                  <c:v>0.93375240000000004</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2.1226999999999999E-3</c:v>
                </c:pt>
                <c:pt idx="1">
                  <c:v>2.85112E-2</c:v>
                </c:pt>
                <c:pt idx="2">
                  <c:v>6.6335999999999999E-3</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6.0512999999999997E-2</c:v>
                </c:pt>
                <c:pt idx="1">
                  <c:v>5.5543700000000001E-2</c:v>
                </c:pt>
                <c:pt idx="2">
                  <c:v>3.1919700000000002E-2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4.9142999999999999E-3</c:v>
                </c:pt>
                <c:pt idx="1">
                  <c:v>2.3523700000000002E-2</c:v>
                </c:pt>
                <c:pt idx="2">
                  <c:v>1.9028000000000001E-3</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5.1067099999999997E-2</c:v>
                </c:pt>
                <c:pt idx="1">
                  <c:v>0.10569630000000001</c:v>
                </c:pt>
                <c:pt idx="2">
                  <c:v>2.5791499999999998E-2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0.93233809999999995</c:v>
                </c:pt>
                <c:pt idx="1">
                  <c:v>0.83367250000000004</c:v>
                </c:pt>
                <c:pt idx="2">
                  <c:v>0.94973929999999995</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0.85933680000000001</c:v>
                </c:pt>
                <c:pt idx="1">
                  <c:v>0.81031640000000005</c:v>
                </c:pt>
                <c:pt idx="2">
                  <c:v>0.84273770000000003</c:v>
                </c:pt>
                <c:pt idx="3">
                  <c:v>0.73109610000000003</c:v>
                </c:pt>
                <c:pt idx="4">
                  <c:v>0.77947160000000004</c:v>
                </c:pt>
                <c:pt idx="5">
                  <c:v>0.82032799999999995</c:v>
                </c:pt>
                <c:pt idx="6">
                  <c:v>0.771173</c:v>
                </c:pt>
                <c:pt idx="7">
                  <c:v>0.7943926</c:v>
                </c:pt>
                <c:pt idx="8">
                  <c:v>0.67368110000000003</c:v>
                </c:pt>
                <c:pt idx="9">
                  <c:v>0.75011749999999999</c:v>
                </c:pt>
                <c:pt idx="10">
                  <c:v>0.66948739999999995</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1.48738E-2</c:v>
                </c:pt>
                <c:pt idx="1">
                  <c:v>1.10005E-2</c:v>
                </c:pt>
                <c:pt idx="2">
                  <c:v>4.8075000000000001E-3</c:v>
                </c:pt>
                <c:pt idx="3">
                  <c:v>0</c:v>
                </c:pt>
                <c:pt idx="4">
                  <c:v>0</c:v>
                </c:pt>
                <c:pt idx="5">
                  <c:v>1.93387E-2</c:v>
                </c:pt>
                <c:pt idx="6">
                  <c:v>1.3347299999999999E-2</c:v>
                </c:pt>
                <c:pt idx="7">
                  <c:v>7.7599000000000001E-3</c:v>
                </c:pt>
                <c:pt idx="8">
                  <c:v>2.0469399999999999E-2</c:v>
                </c:pt>
                <c:pt idx="9">
                  <c:v>0</c:v>
                </c:pt>
                <c:pt idx="10">
                  <c:v>4.8103100000000003E-2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5.5592500000000003E-2</c:v>
                </c:pt>
                <c:pt idx="1">
                  <c:v>6.2009000000000002E-2</c:v>
                </c:pt>
                <c:pt idx="2">
                  <c:v>7.6281299999999996E-2</c:v>
                </c:pt>
                <c:pt idx="3">
                  <c:v>0.10631939999999999</c:v>
                </c:pt>
                <c:pt idx="4">
                  <c:v>0.1098372</c:v>
                </c:pt>
                <c:pt idx="5">
                  <c:v>6.1453000000000001E-2</c:v>
                </c:pt>
                <c:pt idx="6">
                  <c:v>6.7911799999999994E-2</c:v>
                </c:pt>
                <c:pt idx="7">
                  <c:v>8.6270200000000005E-2</c:v>
                </c:pt>
                <c:pt idx="8">
                  <c:v>0.113056</c:v>
                </c:pt>
                <c:pt idx="9">
                  <c:v>0.11751979999999999</c:v>
                </c:pt>
                <c:pt idx="10">
                  <c:v>0.15610540000000001</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0</c:v>
                </c:pt>
                <c:pt idx="1">
                  <c:v>3.8842999999999998E-3</c:v>
                </c:pt>
                <c:pt idx="2">
                  <c:v>1.24174E-2</c:v>
                </c:pt>
                <c:pt idx="3">
                  <c:v>2.1660999999999998E-3</c:v>
                </c:pt>
                <c:pt idx="4">
                  <c:v>0</c:v>
                </c:pt>
                <c:pt idx="5">
                  <c:v>0</c:v>
                </c:pt>
                <c:pt idx="6">
                  <c:v>0</c:v>
                </c:pt>
                <c:pt idx="7">
                  <c:v>1.0507799999999999E-2</c:v>
                </c:pt>
                <c:pt idx="8">
                  <c:v>1.09525E-2</c:v>
                </c:pt>
                <c:pt idx="9">
                  <c:v>0</c:v>
                </c:pt>
                <c:pt idx="10">
                  <c:v>1.5801099999999998E-2</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7.0196900000000007E-2</c:v>
                </c:pt>
                <c:pt idx="1">
                  <c:v>0.1127898</c:v>
                </c:pt>
                <c:pt idx="2">
                  <c:v>6.3756099999999996E-2</c:v>
                </c:pt>
                <c:pt idx="3">
                  <c:v>0.16041849999999999</c:v>
                </c:pt>
                <c:pt idx="4">
                  <c:v>0.1106912</c:v>
                </c:pt>
                <c:pt idx="5">
                  <c:v>9.8880300000000004E-2</c:v>
                </c:pt>
                <c:pt idx="6">
                  <c:v>0.1475679</c:v>
                </c:pt>
                <c:pt idx="7">
                  <c:v>0.10106950000000001</c:v>
                </c:pt>
                <c:pt idx="8">
                  <c:v>0.181841</c:v>
                </c:pt>
                <c:pt idx="9">
                  <c:v>0.1323627</c:v>
                </c:pt>
                <c:pt idx="10">
                  <c:v>0.110503</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0.87198120000000001</c:v>
                </c:pt>
                <c:pt idx="1">
                  <c:v>0.84630499999999997</c:v>
                </c:pt>
                <c:pt idx="2">
                  <c:v>0.84273770000000003</c:v>
                </c:pt>
                <c:pt idx="3">
                  <c:v>0.74481980000000003</c:v>
                </c:pt>
                <c:pt idx="4">
                  <c:v>0.79205360000000002</c:v>
                </c:pt>
                <c:pt idx="5">
                  <c:v>0.8508116</c:v>
                </c:pt>
                <c:pt idx="6">
                  <c:v>0.81689420000000001</c:v>
                </c:pt>
                <c:pt idx="7">
                  <c:v>0.7943926</c:v>
                </c:pt>
                <c:pt idx="8">
                  <c:v>0.68496469999999998</c:v>
                </c:pt>
                <c:pt idx="9">
                  <c:v>0.79099989999999998</c:v>
                </c:pt>
                <c:pt idx="10">
                  <c:v>0.83519880000000002</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0.82801990000000003</c:v>
                </c:pt>
                <c:pt idx="1">
                  <c:v>0.71550429999999998</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2.5260899999999999E-2</c:v>
                </c:pt>
                <c:pt idx="1">
                  <c:v>4.1814200000000003E-2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6.22763E-2</c:v>
                </c:pt>
                <c:pt idx="1">
                  <c:v>7.9040799999999994E-2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8.7845000000000006E-3</c:v>
                </c:pt>
                <c:pt idx="1">
                  <c:v>1.2275700000000001E-2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7.5658400000000001E-2</c:v>
                </c:pt>
                <c:pt idx="1">
                  <c:v>0.151365</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0.85735490000000003</c:v>
                </c:pt>
                <c:pt idx="1">
                  <c:v>0.79331490000000005</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8.6773786000000008</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9.0157299999999996E-2</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0.2959659</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9.3887999999999992E-3</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-8.0728904999999997</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8.7668032</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0.87016130000000003</c:v>
                </c:pt>
                <c:pt idx="1">
                  <c:v>0.78081129999999999</c:v>
                </c:pt>
                <c:pt idx="2">
                  <c:v>0.338368</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2.6069999999999999E-3</c:v>
                </c:pt>
                <c:pt idx="1">
                  <c:v>5.5610699999999999E-2</c:v>
                </c:pt>
                <c:pt idx="2">
                  <c:v>2.7492900000000001E-2</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4.3947800000000002E-2</c:v>
                </c:pt>
                <c:pt idx="1">
                  <c:v>6.1334800000000002E-2</c:v>
                </c:pt>
                <c:pt idx="2">
                  <c:v>0.17763219999999999</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5.8123000000000003E-3</c:v>
                </c:pt>
                <c:pt idx="1">
                  <c:v>5.3120000000000001E-4</c:v>
                </c:pt>
                <c:pt idx="2">
                  <c:v>2.1725999999999999E-2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7.7471700000000004E-2</c:v>
                </c:pt>
                <c:pt idx="1">
                  <c:v>0.101712</c:v>
                </c:pt>
                <c:pt idx="2">
                  <c:v>0.43478090000000003</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0.87033769999999999</c:v>
                </c:pt>
                <c:pt idx="1">
                  <c:v>0.86444790000000005</c:v>
                </c:pt>
                <c:pt idx="2">
                  <c:v>0.338368</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0.25885639999999999</c:v>
                </c:pt>
                <c:pt idx="1">
                  <c:v>0.73021069999999999</c:v>
                </c:pt>
                <c:pt idx="2">
                  <c:v>0.59851379999999998</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0</c:v>
                </c:pt>
                <c:pt idx="1">
                  <c:v>2.85311E-2</c:v>
                </c:pt>
                <c:pt idx="2">
                  <c:v>0</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0.14038999999999999</c:v>
                </c:pt>
                <c:pt idx="1">
                  <c:v>8.7906899999999996E-2</c:v>
                </c:pt>
                <c:pt idx="2">
                  <c:v>9.7848000000000004E-2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0</c:v>
                </c:pt>
                <c:pt idx="1">
                  <c:v>0</c:v>
                </c:pt>
                <c:pt idx="2">
                  <c:v>3.4223999999999999E-3</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0.60075350000000005</c:v>
                </c:pt>
                <c:pt idx="1">
                  <c:v>0.1533514</c:v>
                </c:pt>
                <c:pt idx="2">
                  <c:v>0.30021569999999997</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0.33951110000000001</c:v>
                </c:pt>
                <c:pt idx="1">
                  <c:v>0.76875870000000002</c:v>
                </c:pt>
                <c:pt idx="2">
                  <c:v>0.63432690000000003</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0.38274010000000003</c:v>
                </c:pt>
                <c:pt idx="1">
                  <c:v>0.30565819999999999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1.17576E-2</c:v>
                </c:pt>
                <c:pt idx="1">
                  <c:v>4.97072E-2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0.1083605</c:v>
                </c:pt>
                <c:pt idx="1">
                  <c:v>0.117212</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8.5844000000000007E-3</c:v>
                </c:pt>
                <c:pt idx="1">
                  <c:v>6.7659399999999995E-2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0.48855730000000003</c:v>
                </c:pt>
                <c:pt idx="1">
                  <c:v>0.45976319999999998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0.49802970000000002</c:v>
                </c:pt>
                <c:pt idx="1">
                  <c:v>0.51085230000000004</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0.58857550000000003</c:v>
                </c:pt>
                <c:pt idx="1">
                  <c:v>0.43495139999999999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6.4248999999999999E-3</c:v>
                </c:pt>
                <c:pt idx="1">
                  <c:v>2.7426099999999998E-2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8.9164300000000002E-2</c:v>
                </c:pt>
                <c:pt idx="1">
                  <c:v>0.14725750000000001</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2.9438300000000001E-2</c:v>
                </c:pt>
                <c:pt idx="1">
                  <c:v>3.2809699999999997E-2</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0.28639700000000001</c:v>
                </c:pt>
                <c:pt idx="1">
                  <c:v>0.35755520000000002</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0.58857550000000003</c:v>
                </c:pt>
                <c:pt idx="1">
                  <c:v>0.46648600000000001</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0.76714519999999997</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0.69015959999999998</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0.70473870000000005</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0.67405470000000001</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0.70889159999999996</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0.84018990000000005</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0.80671139999999997</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0.80731710000000001</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0.81315789999999999</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0.8226002</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0.91419139999999999</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0.91292139999999999</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0.92654639999999999</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0.92265949999999997</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0.93248410000000004</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0.77427100000000004</c:v>
                </c:pt>
                <c:pt idx="1">
                  <c:v>0.7051499</c:v>
                </c:pt>
                <c:pt idx="2">
                  <c:v>0.74361129999999998</c:v>
                </c:pt>
                <c:pt idx="3">
                  <c:v>0.83313649999999995</c:v>
                </c:pt>
                <c:pt idx="4">
                  <c:v>0.78372569999999997</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2.4854500000000002E-2</c:v>
                </c:pt>
                <c:pt idx="1">
                  <c:v>1.6742699999999999E-2</c:v>
                </c:pt>
                <c:pt idx="2">
                  <c:v>7.4936999999999998E-3</c:v>
                </c:pt>
                <c:pt idx="3">
                  <c:v>6.4973000000000001E-3</c:v>
                </c:pt>
                <c:pt idx="4">
                  <c:v>3.9584599999999998E-2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6.4439499999999997E-2</c:v>
                </c:pt>
                <c:pt idx="1">
                  <c:v>5.8017100000000002E-2</c:v>
                </c:pt>
                <c:pt idx="2">
                  <c:v>5.1423099999999999E-2</c:v>
                </c:pt>
                <c:pt idx="3">
                  <c:v>4.2457500000000002E-2</c:v>
                </c:pt>
                <c:pt idx="4">
                  <c:v>5.6495700000000003E-2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2.93934E-2</c:v>
                </c:pt>
                <c:pt idx="1">
                  <c:v>8.6563999999999999E-3</c:v>
                </c:pt>
                <c:pt idx="2">
                  <c:v>1.10595E-2</c:v>
                </c:pt>
                <c:pt idx="3">
                  <c:v>1.85028E-2</c:v>
                </c:pt>
                <c:pt idx="4">
                  <c:v>1.23333E-2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0.1070417</c:v>
                </c:pt>
                <c:pt idx="1">
                  <c:v>0.21143390000000001</c:v>
                </c:pt>
                <c:pt idx="2">
                  <c:v>0.1864123</c:v>
                </c:pt>
                <c:pt idx="3">
                  <c:v>9.9405900000000005E-2</c:v>
                </c:pt>
                <c:pt idx="4">
                  <c:v>0.1078607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0.82495960000000002</c:v>
                </c:pt>
                <c:pt idx="1">
                  <c:v>0.75515449999999995</c:v>
                </c:pt>
                <c:pt idx="2">
                  <c:v>0.77699379999999996</c:v>
                </c:pt>
                <c:pt idx="3">
                  <c:v>0.83313649999999995</c:v>
                </c:pt>
                <c:pt idx="4">
                  <c:v>0.83706760000000002</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0.75862070000000004</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0.78699549999999996</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0.79671460000000005</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0.80821920000000003</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0.80083859999999996</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0.65377529999999995</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0.65326629999999997</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0.69760480000000002</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0.70270270000000001</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0.69827589999999995</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0.75386600000000004</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0.72379910000000003</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0.74949089999999996</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0.7588047</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0.78027340000000001</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0.71188629999999997</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0.69256019999999996</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0.71906689999999995</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0.72103010000000001</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0.75760550000000004</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0.72885909999999998</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0.76558890000000002</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0.82683980000000001</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0.83805209999999997</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0.82916670000000003</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0.93896710000000005</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0.95721920000000005</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0.94884290000000004</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0.93806449999999997</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0.9406061</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0.79153600000000002</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0.75769750000000002</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0.76715679999999997</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0.77734380000000003</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0.78536589999999995</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0.9497717</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0.9499341</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0.94939759999999995</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0.94763090000000005</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0.95028250000000003</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0.81718749999999996</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0.81730769999999997</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0.83250000000000002</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0.80156660000000002</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0.83254159999999999</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0.92961490000000002</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0.91123589999999999</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0.92616030000000005</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0.93007770000000001</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0.93165830000000005</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0.89782450000000003</c:v>
                </c:pt>
                <c:pt idx="1">
                  <c:v>0.80454130000000001</c:v>
                </c:pt>
                <c:pt idx="2">
                  <c:v>0.70099590000000001</c:v>
                </c:pt>
                <c:pt idx="3">
                  <c:v>0.74452130000000005</c:v>
                </c:pt>
                <c:pt idx="4">
                  <c:v>0.92611180000000004</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1.3650799999999999E-2</c:v>
                </c:pt>
                <c:pt idx="1">
                  <c:v>6.8405000000000002E-3</c:v>
                </c:pt>
                <c:pt idx="2">
                  <c:v>4.05955E-2</c:v>
                </c:pt>
                <c:pt idx="3">
                  <c:v>1.2256400000000001E-2</c:v>
                </c:pt>
                <c:pt idx="4">
                  <c:v>4.7625999999999996E-3</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3.58394E-2</c:v>
                </c:pt>
                <c:pt idx="1">
                  <c:v>5.9902799999999999E-2</c:v>
                </c:pt>
                <c:pt idx="2">
                  <c:v>7.8501299999999996E-2</c:v>
                </c:pt>
                <c:pt idx="3">
                  <c:v>6.4072000000000004E-2</c:v>
                </c:pt>
                <c:pt idx="4">
                  <c:v>3.0775E-2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0</c:v>
                </c:pt>
                <c:pt idx="1">
                  <c:v>1.38567E-2</c:v>
                </c:pt>
                <c:pt idx="2">
                  <c:v>1.8484400000000002E-2</c:v>
                </c:pt>
                <c:pt idx="3">
                  <c:v>6.1136000000000003E-3</c:v>
                </c:pt>
                <c:pt idx="4">
                  <c:v>0</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5.2685200000000001E-2</c:v>
                </c:pt>
                <c:pt idx="1">
                  <c:v>0.11485869999999999</c:v>
                </c:pt>
                <c:pt idx="2">
                  <c:v>0.16142290000000001</c:v>
                </c:pt>
                <c:pt idx="3">
                  <c:v>0.17303660000000001</c:v>
                </c:pt>
                <c:pt idx="4">
                  <c:v>3.8350599999999999E-2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0.93186040000000003</c:v>
                </c:pt>
                <c:pt idx="1">
                  <c:v>0.81996000000000002</c:v>
                </c:pt>
                <c:pt idx="2">
                  <c:v>0.70377599999999996</c:v>
                </c:pt>
                <c:pt idx="3">
                  <c:v>0.78221229999999997</c:v>
                </c:pt>
                <c:pt idx="4">
                  <c:v>0.93970200000000004</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0.81268010000000002</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0.80099509999999996</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0.82105260000000002</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0.82976190000000005</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0.8318584</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0.83787290000000003</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0.83606559999999996</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0.8495935</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0.82832620000000001</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0.83349660000000003</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0.70337740000000004</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0.67493800000000004</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0.69930879999999995</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0.68496420000000002</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0.68329720000000005</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0.56497169999999997</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0.52683899999999995</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0.5669014</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0.7185629</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0.78534700000000002</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0.82783019999999996</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0.83970409999999995</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0.84364459999999997</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0.79118029999999995</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0.76070260000000001</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0.78211719999999996</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0.79112550000000004</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0.79347829999999997</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0.82369539999999997</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0.80419580000000002</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0.81612899999999999</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0.81105989999999994</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0.8125</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0.72180449999999996</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0.70550849999999998</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0.70520229999999995</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0.73151750000000004</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0.72021659999999998</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0.72739019999999999</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0.72737309999999999</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0.7316821</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0.74511930000000004</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0.75469830000000004</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0.90620270000000003</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0.89326550000000005</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0.92500000000000004</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0.89836890000000003</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0.91964290000000004</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0.743147</c:v>
                </c:pt>
                <c:pt idx="1">
                  <c:v>0.62411779999999994</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7.7300000000000003E-4</c:v>
                </c:pt>
                <c:pt idx="1">
                  <c:v>1.74664E-2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7.4223899999999995E-2</c:v>
                </c:pt>
                <c:pt idx="1">
                  <c:v>7.9811900000000005E-2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3.4518000000000001E-3</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0.18185609999999999</c:v>
                </c:pt>
                <c:pt idx="1">
                  <c:v>0.27515210000000001</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0.79665799999999998</c:v>
                </c:pt>
                <c:pt idx="1">
                  <c:v>0.69449260000000002</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0.98979589999999995</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0.99096390000000001</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0.99491099999999999</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0.9836956</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0.98557689999999998</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0.90886069999999997</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0.92760180000000003</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0.93509129999999996</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0.9212766</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0.93084109999999998</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0.62538700000000003</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0.61538459999999995</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0.61904760000000003</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0.61495849999999996</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0.62836190000000003</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0.75609760000000004</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0.68767909999999999</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0.71099749999999995</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0.73655919999999997</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0.70559609999999995</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0.68292679999999995</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0.67536229999999997</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0.67268039999999996</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0.63538870000000003</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0.6875</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0.5583941</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0.5571429</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0.63473049999999998</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0.64779869999999995</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0.66937670000000005</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0.77477479999999999</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0.70056499999999999</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0.7613065</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0.70603669999999996</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0.74940899999999999</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0.87016579999999999</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0.88019559999999997</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0.86899559999999998</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0.89269410000000005</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0.875</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0.79640719999999998</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0.76309229999999995</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0.78494629999999999</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0.76961389999999996</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0.79568669999999997</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0.84375</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0.87283239999999995</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0.87760419999999995</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0.82526880000000002</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0.8567901</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0.72311630000000005</c:v>
                </c:pt>
                <c:pt idx="1">
                  <c:v>0.61037909999999995</c:v>
                </c:pt>
                <c:pt idx="2">
                  <c:v>0.65266679999999999</c:v>
                </c:pt>
                <c:pt idx="3">
                  <c:v>0.67213409999999996</c:v>
                </c:pt>
                <c:pt idx="4">
                  <c:v>0.57876930000000004</c:v>
                </c:pt>
                <c:pt idx="5">
                  <c:v>0.7971374</c:v>
                </c:pt>
                <c:pt idx="6">
                  <c:v>0.8370841</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1.5594999999999999E-2</c:v>
                </c:pt>
                <c:pt idx="1">
                  <c:v>6.4920599999999995E-2</c:v>
                </c:pt>
                <c:pt idx="2">
                  <c:v>1.8928899999999999E-2</c:v>
                </c:pt>
                <c:pt idx="3">
                  <c:v>1.26423E-2</c:v>
                </c:pt>
                <c:pt idx="4">
                  <c:v>3.2509700000000002E-2</c:v>
                </c:pt>
                <c:pt idx="5">
                  <c:v>9.3822000000000003E-3</c:v>
                </c:pt>
                <c:pt idx="6">
                  <c:v>6.8111999999999999E-3</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8.0489099999999994E-2</c:v>
                </c:pt>
                <c:pt idx="1">
                  <c:v>9.1518000000000002E-2</c:v>
                </c:pt>
                <c:pt idx="2">
                  <c:v>9.3707100000000002E-2</c:v>
                </c:pt>
                <c:pt idx="3">
                  <c:v>0.1057271</c:v>
                </c:pt>
                <c:pt idx="4">
                  <c:v>9.6314899999999995E-2</c:v>
                </c:pt>
                <c:pt idx="5">
                  <c:v>7.6130199999999995E-2</c:v>
                </c:pt>
                <c:pt idx="6">
                  <c:v>6.3222799999999996E-2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2.2705599999999999E-2</c:v>
                </c:pt>
                <c:pt idx="1">
                  <c:v>5.9438E-3</c:v>
                </c:pt>
                <c:pt idx="2">
                  <c:v>0</c:v>
                </c:pt>
                <c:pt idx="3">
                  <c:v>1.7657300000000001E-2</c:v>
                </c:pt>
                <c:pt idx="4">
                  <c:v>2.0286999999999999E-2</c:v>
                </c:pt>
                <c:pt idx="5">
                  <c:v>1.20152E-2</c:v>
                </c:pt>
                <c:pt idx="6">
                  <c:v>0</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0.15809390000000001</c:v>
                </c:pt>
                <c:pt idx="1">
                  <c:v>0.22723840000000001</c:v>
                </c:pt>
                <c:pt idx="2">
                  <c:v>0.23469719999999999</c:v>
                </c:pt>
                <c:pt idx="3">
                  <c:v>0.19183919999999999</c:v>
                </c:pt>
                <c:pt idx="4">
                  <c:v>0.272119</c:v>
                </c:pt>
                <c:pt idx="5">
                  <c:v>0.1053351</c:v>
                </c:pt>
                <c:pt idx="6">
                  <c:v>9.2881900000000003E-2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0.74615609999999999</c:v>
                </c:pt>
                <c:pt idx="1">
                  <c:v>0.66814450000000003</c:v>
                </c:pt>
                <c:pt idx="2">
                  <c:v>0.68761470000000002</c:v>
                </c:pt>
                <c:pt idx="3">
                  <c:v>0.70776329999999998</c:v>
                </c:pt>
                <c:pt idx="4">
                  <c:v>0.6289536</c:v>
                </c:pt>
                <c:pt idx="5">
                  <c:v>0.83084930000000001</c:v>
                </c:pt>
                <c:pt idx="6">
                  <c:v>0.84745289999999995</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0.8818182</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0.84419259999999996</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0.87780550000000002</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0.87105259999999995</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0.84725530000000004</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0.85159010000000002</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0.82711860000000004</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0.86094680000000001</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0.80645160000000005</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0.83333330000000005</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0.83482140000000005</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0.87674419999999997</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0.8518519</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0.77611940000000001</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0.7888889</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0.84426230000000002</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0.85483869999999995</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0.79545460000000001</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0.79012349999999998</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0.80402010000000002</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0.77500000000000002</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0.78645830000000005</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0.75652180000000002</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0.85326089999999999</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0.91284410000000005</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0.87251000000000001</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0.87443950000000004</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0.84615390000000001</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0.84360190000000002</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0.83982679999999998</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0.82851240000000004</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0.85684210000000005</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0.84691850000000002</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0.83930950000000004</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0.82392019999999999</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0.8465665</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0.81436459999999999</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0.84004029999999996</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0.79365079999999999</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0.79069769999999995</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0.73076920000000001</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0.73979589999999995</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0.69777769999999995</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0.89668130000000001</c:v>
                </c:pt>
                <c:pt idx="1">
                  <c:v>0.72046489999999996</c:v>
                </c:pt>
                <c:pt idx="2">
                  <c:v>0.61108110000000004</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3.6051E-3</c:v>
                </c:pt>
                <c:pt idx="1">
                  <c:v>7.1475999999999996E-3</c:v>
                </c:pt>
                <c:pt idx="2">
                  <c:v>4.0630699999999999E-2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4.7115200000000003E-2</c:v>
                </c:pt>
                <c:pt idx="1">
                  <c:v>7.5220999999999996E-2</c:v>
                </c:pt>
                <c:pt idx="2">
                  <c:v>0.10982069999999999</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3.8906000000000001E-3</c:v>
                </c:pt>
                <c:pt idx="1">
                  <c:v>6.6544000000000004E-3</c:v>
                </c:pt>
                <c:pt idx="2">
                  <c:v>1.53893E-2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4.8707800000000002E-2</c:v>
                </c:pt>
                <c:pt idx="1">
                  <c:v>0.19051209999999999</c:v>
                </c:pt>
                <c:pt idx="2">
                  <c:v>0.2230782</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0.92051689999999997</c:v>
                </c:pt>
                <c:pt idx="1">
                  <c:v>0.75441950000000002</c:v>
                </c:pt>
                <c:pt idx="2">
                  <c:v>0.72899729999999996</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0.82071720000000004</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0.83181819999999995</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0.79629629999999996</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0.78361340000000002</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0.81316350000000004</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0.81616160000000004</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0.49825779999999997</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0.50782360000000004</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0.53664920000000005</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0.53006989999999998</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0.53476610000000002</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0.57142859999999995</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0.58710410000000002</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0.57608689999999996</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0.58817090000000005</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0.84697509999999998</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0.875</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0.87835929999999995</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0.87393770000000004</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0.85659410000000002</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0.69971260000000002</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0.6879518</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0.67192790000000002</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0.68278300000000003</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0.67299580000000003</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0.74281810000000004</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0.73129250000000001</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0.72796519999999998</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0.73439279999999996</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0.72176589999999996</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0.51363639999999999</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0.4972145</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0.46180559999999998</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0.47094799999999998</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0.49591279999999999</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0.48955219999999999</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0.46851379999999998</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0.68380779999999997</c:v>
                </c:pt>
                <c:pt idx="1">
                  <c:v>0.89646190000000003</c:v>
                </c:pt>
                <c:pt idx="2">
                  <c:v>0.97824440000000001</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7.6352E-3</c:v>
                </c:pt>
                <c:pt idx="1">
                  <c:v>2.1587499999999999E-2</c:v>
                </c:pt>
                <c:pt idx="2">
                  <c:v>0</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7.4698600000000004E-2</c:v>
                </c:pt>
                <c:pt idx="1">
                  <c:v>4.0739999999999998E-2</c:v>
                </c:pt>
                <c:pt idx="2">
                  <c:v>2.0497399999999999E-2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1.06964E-2</c:v>
                </c:pt>
                <c:pt idx="1">
                  <c:v>0</c:v>
                </c:pt>
                <c:pt idx="2">
                  <c:v>0</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0.2231619</c:v>
                </c:pt>
                <c:pt idx="1">
                  <c:v>4.1210499999999997E-2</c:v>
                </c:pt>
                <c:pt idx="2">
                  <c:v>1.2581999999999999E-3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0.68380779999999997</c:v>
                </c:pt>
                <c:pt idx="1">
                  <c:v>0.929531</c:v>
                </c:pt>
                <c:pt idx="2">
                  <c:v>0.98559160000000001</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0.5122411</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0.57190629999999998</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0.58139529999999995</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0.58578050000000004</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0.58970789999999995</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0.86085829999999997</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0.81938330000000004</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0.8568443</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0.8302503</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0.86309519999999995</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0.89159889999999997</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0.86620529999999996</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0.89375689999999997</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0.88221970000000005</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0.8689867</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0.65189870000000005</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0.63143249999999995</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0.6216931</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0.61830989999999997</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0.63178809999999996</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0.78260870000000005</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0.77448070000000002</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0.78723410000000005</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0.77083330000000005</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0.30136990000000002</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0.32026139999999997</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0.2816092</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0.36470590000000003</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0.34080719999999998</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8.8497342999999997</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8.7244902</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8.8358211999999998</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8.7631283</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8.7740288</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0.36933050000000001</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0.36086170000000001</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0.33047939999999998</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0.34132839999999998</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0.33164130000000003</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General</c:formatCode>
                <c:ptCount val="19"/>
                <c:pt idx="0" formatCode="0">
                  <c:v>12</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General</c:formatCode>
                <c:ptCount val="19"/>
                <c:pt idx="0" formatCode="0">
                  <c:v>48</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General</c:formatCode>
                <c:ptCount val="19"/>
                <c:pt idx="0" formatCode="0">
                  <c:v>1</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0.79559080000000004</c:v>
                </c:pt>
                <c:pt idx="1">
                  <c:v>0.7567507</c:v>
                </c:pt>
                <c:pt idx="2">
                  <c:v>0.80860909999999997</c:v>
                </c:pt>
                <c:pt idx="3">
                  <c:v>0.525034</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4.8887999999999996E-3</c:v>
                </c:pt>
                <c:pt idx="1">
                  <c:v>2.0676400000000001E-2</c:v>
                </c:pt>
                <c:pt idx="2">
                  <c:v>1.9386899999999999E-2</c:v>
                </c:pt>
                <c:pt idx="3">
                  <c:v>1.07186E-2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5.5854000000000001E-2</c:v>
                </c:pt>
                <c:pt idx="1">
                  <c:v>5.3570199999999998E-2</c:v>
                </c:pt>
                <c:pt idx="2">
                  <c:v>4.8302299999999999E-2</c:v>
                </c:pt>
                <c:pt idx="3">
                  <c:v>8.6576299999999995E-2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1.4857199999999999E-2</c:v>
                </c:pt>
                <c:pt idx="1">
                  <c:v>8.0880000000000004E-4</c:v>
                </c:pt>
                <c:pt idx="2">
                  <c:v>1.19104E-2</c:v>
                </c:pt>
                <c:pt idx="3">
                  <c:v>2.0668599999999999E-2</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0.12880910000000001</c:v>
                </c:pt>
                <c:pt idx="1">
                  <c:v>0.16819400000000001</c:v>
                </c:pt>
                <c:pt idx="2">
                  <c:v>0.1117913</c:v>
                </c:pt>
                <c:pt idx="3">
                  <c:v>0.3570026</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0.81154579999999998</c:v>
                </c:pt>
                <c:pt idx="1">
                  <c:v>0.79025630000000002</c:v>
                </c:pt>
                <c:pt idx="2">
                  <c:v>0.84105540000000001</c:v>
                </c:pt>
                <c:pt idx="3">
                  <c:v>0.57035840000000004</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0.70482299999999998</c:v>
                </c:pt>
                <c:pt idx="1">
                  <c:v>0.6648309</c:v>
                </c:pt>
                <c:pt idx="2">
                  <c:v>0.83296490000000001</c:v>
                </c:pt>
                <c:pt idx="3">
                  <c:v>0.56095220000000001</c:v>
                </c:pt>
                <c:pt idx="4">
                  <c:v>0.4976932</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7.2861999999999996E-3</c:v>
                </c:pt>
                <c:pt idx="1">
                  <c:v>0</c:v>
                </c:pt>
                <c:pt idx="2">
                  <c:v>1.34463E-2</c:v>
                </c:pt>
                <c:pt idx="3">
                  <c:v>3.0081999999999999E-3</c:v>
                </c:pt>
                <c:pt idx="4">
                  <c:v>1.20118E-2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5.6988900000000002E-2</c:v>
                </c:pt>
                <c:pt idx="1">
                  <c:v>8.1747200000000006E-2</c:v>
                </c:pt>
                <c:pt idx="2">
                  <c:v>5.9706200000000001E-2</c:v>
                </c:pt>
                <c:pt idx="3">
                  <c:v>8.2451200000000002E-2</c:v>
                </c:pt>
                <c:pt idx="4">
                  <c:v>9.1428700000000002E-2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1.1065000000000001E-3</c:v>
                </c:pt>
                <c:pt idx="1">
                  <c:v>7.5886E-3</c:v>
                </c:pt>
                <c:pt idx="2">
                  <c:v>0</c:v>
                </c:pt>
                <c:pt idx="3">
                  <c:v>5.7689000000000004E-3</c:v>
                </c:pt>
                <c:pt idx="4">
                  <c:v>3.8857000000000002E-3</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0.22979540000000001</c:v>
                </c:pt>
                <c:pt idx="1">
                  <c:v>0.2458333</c:v>
                </c:pt>
                <c:pt idx="2">
                  <c:v>9.3882599999999997E-2</c:v>
                </c:pt>
                <c:pt idx="3">
                  <c:v>0.3478194</c:v>
                </c:pt>
                <c:pt idx="4">
                  <c:v>0.39498060000000002</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0.72137110000000004</c:v>
                </c:pt>
                <c:pt idx="1">
                  <c:v>0.67298690000000005</c:v>
                </c:pt>
                <c:pt idx="2">
                  <c:v>0.85546310000000003</c:v>
                </c:pt>
                <c:pt idx="3">
                  <c:v>0.59192469999999997</c:v>
                </c:pt>
                <c:pt idx="4">
                  <c:v>0.53582629999999998</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dirty="0"/>
          </a:p>
        </p:txBody>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67111814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69.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www.ncpes.co.uk/"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78226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NHS Shropshire, Telford And Wrekin Integrated Care Board</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1,037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1,924</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54</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1752969762"/>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2,074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1,924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1,037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2794549881"/>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840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197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1,037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885151894"/>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219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133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128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141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119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1,037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3044422180"/>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942</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11</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51</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1,037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6686702"/>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64014711"/>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91812958"/>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926908"/>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10444589"/>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04071540"/>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56886737"/>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65063966"/>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19994013"/>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29910741"/>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83913765"/>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51704979"/>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61914386"/>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11600820"/>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72270179"/>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98595916"/>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740883821"/>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438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629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3253018004"/>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851229126"/>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1125637726"/>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1174089182"/>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1240557097"/>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3539784899"/>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241016073"/>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1995408408"/>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994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4182739153"/>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2403795666"/>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3804019380"/>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51%</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216105625"/>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3E828A9-5D02-57BB-9851-759ADDD5BA8E}"/>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6B292C9B-88CF-7448-AB07-DDFC460D51E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C57C28F-D637-153E-A465-4B0992B0C691}"/>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6A30EE3F-A068-1773-D98B-2FF94B19EC3A}"/>
              </a:ext>
              <a:ext uri="{C183D7F6-B498-43B3-948B-1728B52AA6E4}">
                <adec:decorative xmlns:adec="http://schemas.microsoft.com/office/drawing/2017/decorative" val="0"/>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8" name="object 1">
            <a:extLst>
              <a:ext uri="{FF2B5EF4-FFF2-40B4-BE49-F238E27FC236}">
                <a16:creationId xmlns:a16="http://schemas.microsoft.com/office/drawing/2014/main" id="{5D061FEF-B2EA-BE97-2DC5-3A712338E658}"/>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D5C5474B-A72C-A8E8-AE9F-70ADE7FCA6D0}"/>
              </a:ext>
            </a:extLst>
          </p:cNvPr>
          <p:cNvGraphicFramePr>
            <a:graphicFrameLocks noGrp="1"/>
          </p:cNvGraphicFramePr>
          <p:nvPr>
            <p:extLst>
              <p:ext uri="{D42A27DB-BD31-4B8C-83A1-F6EECF244321}">
                <p14:modId xmlns:p14="http://schemas.microsoft.com/office/powerpoint/2010/main" val="4117203853"/>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Executive</a:t>
                      </a:r>
                      <a:r>
                        <a:rPr lang="en-GB" sz="1150" b="0" u="none" spc="120"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 </a:t>
                      </a:r>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summary</a:t>
                      </a:r>
                      <a:r>
                        <a:rPr lang="en-GB" sz="1150" b="0" u="none" baseline="0" noProof="0" dirty="0">
                          <a:solidFill>
                            <a:schemeClr val="tx1"/>
                          </a:solidFill>
                          <a:uFillTx/>
                          <a:latin typeface="Arial" panose="020B0604020202020204" pitchFamily="34" charset="0"/>
                          <a:cs typeface="Arial" panose="020B0604020202020204" pitchFamily="34" charset="0"/>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23797274"/>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080280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1336954608"/>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34%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2803585371"/>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2180489010"/>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549111563"/>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1712980765"/>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3801777303"/>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531857023"/>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4108461649"/>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1219287735"/>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329673496"/>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1301202144"/>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313153836"/>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2573306321"/>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1570017809"/>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3025901189"/>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1904039203"/>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425198174"/>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1103690993"/>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1249094295"/>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4161495340"/>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2021135767"/>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2365655862"/>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4270607347"/>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3980883449"/>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1047475508"/>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672651441"/>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2041083762"/>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2716276127"/>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3465181653"/>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7631D4A7-C797-AD5D-F653-01DA86FB272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AAC0308-A936-442F-9A61-758D848716C2}" type="slidenum">
              <a:rPr lang="en-GB" spc="-25" noProof="0" smtClean="0"/>
              <a:t>3</a:t>
            </a:fld>
            <a:endParaRPr lang="en-GB" spc="-25" noProof="0" dirty="0"/>
          </a:p>
        </p:txBody>
      </p:sp>
      <p:grpSp>
        <p:nvGrpSpPr>
          <p:cNvPr id="2" name="Group 1">
            <a:extLst>
              <a:ext uri="{FF2B5EF4-FFF2-40B4-BE49-F238E27FC236}">
                <a16:creationId xmlns:a16="http://schemas.microsoft.com/office/drawing/2014/main" id="{E59BEEAA-8610-2CA3-30DA-78FFD55B12C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874C997A-897B-3B12-0071-81A04F558A0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59B7909-EFF7-12B9-A476-01327BBBF21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3" name="object 1"/>
          <p:cNvSpPr txBox="1">
            <a:spLocks noGrp="1"/>
          </p:cNvSpPr>
          <p:nvPr>
            <p:ph type="title" idx="4294967295"/>
          </p:nvPr>
        </p:nvSpPr>
        <p:spPr>
          <a:xfrm>
            <a:off x="419290" y="1003300"/>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19B85C79-B890-3EA0-CB4A-AF9F75D91D8C}"/>
              </a:ext>
            </a:extLst>
          </p:cNvPr>
          <p:cNvSpPr txBox="1"/>
          <p:nvPr/>
        </p:nvSpPr>
        <p:spPr>
          <a:xfrm>
            <a:off x="419290" y="1344916"/>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above_expected"/>
          <p:cNvGraphicFramePr>
            <a:graphicFrameLocks noGrp="1"/>
          </p:cNvGraphicFramePr>
          <p:nvPr>
            <p:extLst>
              <p:ext uri="{D42A27DB-BD31-4B8C-83A1-F6EECF244321}">
                <p14:modId xmlns:p14="http://schemas.microsoft.com/office/powerpoint/2010/main" val="1989377875"/>
              </p:ext>
            </p:extLst>
          </p:nvPr>
        </p:nvGraphicFramePr>
        <p:xfrm>
          <a:off x="428498" y="1242695"/>
          <a:ext cx="6732322" cy="10533380"/>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37795">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Q52. Patient has had a cancer care review with someone from their GP practice (excluding patients who have not had a review but were diagnosed less than or around 12 months ago)</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51%</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10" name="txt_org_name">
            <a:extLst>
              <a:ext uri="{FF2B5EF4-FFF2-40B4-BE49-F238E27FC236}">
                <a16:creationId xmlns:a16="http://schemas.microsoft.com/office/drawing/2014/main" id="{64B04C02-065D-D2A3-A433-5256AD78F9B5}"/>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E6EB594A-1CB1-2C3B-185C-3B15988DAC3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3039186913"/>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1037785918"/>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124277020"/>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870782233"/>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2748216" y="622300"/>
            <a:ext cx="4530407"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NHS Shropshire, Telford And Wrekin Integrated Care Board</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3729352292"/>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174081350"/>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1328042965"/>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2851280537"/>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31600679"/>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2795606612"/>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4243534795"/>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1739211649"/>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3228604904"/>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1942509305"/>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853038993"/>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10788340"/>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1161941774"/>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3198489124"/>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1941938049"/>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3597575776"/>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805742699"/>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3270879326"/>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2313057411"/>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4220033530"/>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2029856645"/>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3135035756"/>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3871630745"/>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303405054"/>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2257201518"/>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1458997698"/>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2356242758"/>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1056409266"/>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E85AD3DB-8FCD-D52C-6930-66A54AC6E5B2}"/>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651F2BA-106D-0015-2D71-33CFDB0BAA7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9B082A9-BFFA-4C47-92B2-47DFCB5B6736}" type="slidenum">
              <a:rPr lang="en-GB" spc="-25" noProof="0" smtClean="0"/>
              <a:t>4</a:t>
            </a:fld>
            <a:endParaRPr lang="en-GB" spc="-25" noProof="0" dirty="0"/>
          </a:p>
        </p:txBody>
      </p:sp>
      <p:sp>
        <p:nvSpPr>
          <p:cNvPr id="3" name="object 1">
            <a:extLst>
              <a:ext uri="{FF2B5EF4-FFF2-40B4-BE49-F238E27FC236}">
                <a16:creationId xmlns:a16="http://schemas.microsoft.com/office/drawing/2014/main" id="{33AFB031-BE91-4C3F-9D34-3556E77ACD49}"/>
              </a:ext>
            </a:extLst>
          </p:cNvPr>
          <p:cNvSpPr txBox="1">
            <a:spLocks noGrp="1"/>
          </p:cNvSpPr>
          <p:nvPr>
            <p:ph type="title" idx="4294967295"/>
          </p:nvPr>
        </p:nvSpPr>
        <p:spPr>
          <a:xfrm>
            <a:off x="419290" y="1018655"/>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DFF674EC-1F30-3746-1771-BE2B604DB9A8}"/>
              </a:ext>
            </a:extLst>
          </p:cNvPr>
          <p:cNvSpPr txBox="1"/>
          <p:nvPr/>
        </p:nvSpPr>
        <p:spPr>
          <a:xfrm>
            <a:off x="419290" y="1373634"/>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below_expected">
            <a:extLst>
              <a:ext uri="{FF2B5EF4-FFF2-40B4-BE49-F238E27FC236}">
                <a16:creationId xmlns:a16="http://schemas.microsoft.com/office/drawing/2014/main" id="{DA16AE7C-0BE7-A9B9-D490-CBA8F07CA57E}"/>
              </a:ext>
            </a:extLst>
          </p:cNvPr>
          <p:cNvGraphicFramePr>
            <a:graphicFrameLocks noGrp="1"/>
          </p:cNvGraphicFramePr>
          <p:nvPr>
            <p:extLst>
              <p:ext uri="{D42A27DB-BD31-4B8C-83A1-F6EECF244321}">
                <p14:modId xmlns:p14="http://schemas.microsoft.com/office/powerpoint/2010/main" val="2949772708"/>
              </p:ext>
            </p:extLst>
          </p:nvPr>
        </p:nvGraphicFramePr>
        <p:xfrm>
          <a:off x="428498" y="1221235"/>
          <a:ext cx="6732322" cy="14563065"/>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08654">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59869">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Q07. Patient felt the length of time waiting for diagnostic test results was about right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Q15. Patient was definitely told about their diagnosis in an appropriate place</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085931750"/>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Q24. Patient was definitely able to have a discussion about their needs or concerns prior to treatment</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8804523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Q32. Patient's family, or someone close, was definitely able to talk to a member of the team looking after the patient in hospital</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05645588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Q41_1. Beforehand patient completely had enough understandable information about surgery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51658128"/>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Q41_3. Beforehand patient completely had enough understandable information about radiotherapy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28486842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Q42_3. Patient completely had enough understandable information about their response to radiotherapy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141660215"/>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Q42_4. Patient completely had enough understandable information about their response to hormone therapy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773833483"/>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Q49. Care team gave family, or someone close, all the information needed to help care for the patient at home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300301493"/>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Q56. The whole care team worked well together</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20682907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Q58. Cancer research opportunities were discussed with patient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34%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489837949"/>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Q59. Patient's average rating of care scored from very poor to very good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503487968"/>
                  </a:ext>
                </a:extLst>
              </a:tr>
            </a:tbl>
          </a:graphicData>
        </a:graphic>
      </p:graphicFrame>
      <p:sp>
        <p:nvSpPr>
          <p:cNvPr id="10" name="txt_org_name">
            <a:extLst>
              <a:ext uri="{FF2B5EF4-FFF2-40B4-BE49-F238E27FC236}">
                <a16:creationId xmlns:a16="http://schemas.microsoft.com/office/drawing/2014/main" id="{4498F9A4-CB89-4796-A0DC-263DAD39BF83}"/>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6E63805E-7F2A-5424-DB8A-5E459F76167E}"/>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05CA61-FA5B-1B7A-D7A3-3E3F13798E9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AEA923BE-6918-07DA-84F3-BF34A074338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7B4EB12-CB5B-C511-1638-DD534B88DBE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0068206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3585853091"/>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3694161745"/>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64250499"/>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834393204"/>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3775858431"/>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3199880668"/>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136035802"/>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939448263"/>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2677070006"/>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1182536929"/>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3749290865"/>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1327301127"/>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400279043"/>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1996812213"/>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732967400"/>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799188153"/>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730915729"/>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4223330299"/>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3718199153"/>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1237714122"/>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4142414709"/>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2475533816"/>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2068270182"/>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2493458570"/>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2264401422"/>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717152231"/>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1460350004"/>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810805472"/>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1984589076"/>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3572969442"/>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1745401689"/>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3583537520"/>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1665467956"/>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8979AA70-22EC-683B-C9EB-96BF78FAF29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089F3B2-00F6-4D09-81DC-F17421CDC0E9}" type="slidenum">
              <a:rPr lang="en-GB" spc="-25" noProof="0"/>
              <a:t>5</a:t>
            </a:fld>
            <a:endParaRPr lang="en-GB" spc="-25" noProof="0" dirty="0"/>
          </a:p>
        </p:txBody>
      </p:sp>
      <p:sp>
        <p:nvSpPr>
          <p:cNvPr id="7" name="object 1">
            <a:extLst>
              <a:ext uri="{FF2B5EF4-FFF2-40B4-BE49-F238E27FC236}">
                <a16:creationId xmlns:a16="http://schemas.microsoft.com/office/drawing/2014/main" id="{6AFD23A5-C008-B191-8796-69A55582A16C}"/>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a:latin typeface="Arial"/>
                <a:cs typeface="Arial"/>
              </a:rPr>
              <a:t>the</a:t>
            </a:r>
            <a:r>
              <a:rPr lang="en-GB" sz="1150" spc="-5" noProof="0">
                <a:latin typeface="Arial"/>
                <a:cs typeface="Arial"/>
              </a:rPr>
              <a:t> fif</a:t>
            </a:r>
            <a:r>
              <a:rPr lang="en-GB" sz="1150" noProof="0">
                <a:latin typeface="Arial"/>
                <a:cs typeface="Arial"/>
              </a:rPr>
              <a:t>teenth</a:t>
            </a:r>
            <a:r>
              <a:rPr lang="en-GB" sz="1150" spc="-10" noProof="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latin typeface="Arial"/>
              <a:cs typeface="Arial"/>
            </a:endParaRPr>
          </a:p>
        </p:txBody>
      </p:sp>
      <p:sp>
        <p:nvSpPr>
          <p:cNvPr id="9" name="object 3">
            <a:extLst>
              <a:ext uri="{FF2B5EF4-FFF2-40B4-BE49-F238E27FC236}">
                <a16:creationId xmlns:a16="http://schemas.microsoft.com/office/drawing/2014/main" id="{28B48030-3612-B052-F959-96E297A1B31B}"/>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9C06C513-F1C2-AEE8-57E9-D6004767855D}"/>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85AB393F-B2CD-6A75-46E0-2AD5F007DA96}"/>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627E93E-B3C8-05FB-6912-B96560C68849}"/>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0B8A53FC-3D21-F6DF-C1E6-71CE50A2EBC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43367C34-4340-CADD-5078-E146792626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E8A1406E-C8D3-277A-E3AA-FC0F4BC6D30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3144316767"/>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4080082631"/>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2658306131"/>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3950742692"/>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1258534539"/>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2523621145"/>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2325750389"/>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3052870926"/>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3272963013"/>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347324239"/>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1581055668"/>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4174344736"/>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2593732840"/>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2395681983"/>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2411732517"/>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532246648"/>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2944578587"/>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551208454"/>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4122571672"/>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25328932"/>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44815991"/>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23967397"/>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50128497"/>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6346408"/>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95549083"/>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88755991"/>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97638289"/>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47877378"/>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2007757626"/>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31382041"/>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74776923"/>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71528440"/>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99826242"/>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57504424"/>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87650854"/>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1460161"/>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9407829"/>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70256429"/>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29186035"/>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726512"/>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5920638"/>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39760073"/>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77527083"/>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63061836"/>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83242882"/>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22313032"/>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3985511"/>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09582754"/>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93579901"/>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67933763"/>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54565704"/>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79235038"/>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63627044"/>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24587419"/>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21095175"/>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91886732"/>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07182478"/>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33054431"/>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47021831"/>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2523C779-FA6E-1ED1-2668-C431FB74493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068FFB8-07C4-4122-A155-73C3AD1D771A}" type="slidenum">
              <a:rPr lang="en-GB" spc="-25" noProof="0"/>
              <a:t>6</a:t>
            </a:fld>
            <a:endParaRPr lang="en-GB" spc="-25" noProof="0" dirty="0"/>
          </a:p>
        </p:txBody>
      </p:sp>
      <p:sp>
        <p:nvSpPr>
          <p:cNvPr id="3" name="Title 2" hidden="1">
            <a:extLst>
              <a:ext uri="{FF2B5EF4-FFF2-40B4-BE49-F238E27FC236}">
                <a16:creationId xmlns:a16="http://schemas.microsoft.com/office/drawing/2014/main" id="{E6C3B9D2-7B92-6CC5-D7E9-BE2BC1404942}"/>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p:cNvSpPr txBox="1"/>
          <p:nvPr/>
        </p:nvSpPr>
        <p:spPr>
          <a:xfrm>
            <a:off x="425450" y="1029972"/>
            <a:ext cx="6696000" cy="918713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ICB results are derived</a:t>
            </a:r>
          </a:p>
          <a:p>
            <a:pPr marL="12700" algn="l">
              <a:spcBef>
                <a:spcPts val="600"/>
              </a:spcBef>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the postcode of each patient. Alliance and ICB results therefore reflect the experience of people referred from within the geographical footprint. This mapping is achieved using lookup files released by the Office for National Statistics. Alliance and ICB results are therefore presented at the ‘England’ level and exclude other UK postcodes. </a:t>
            </a:r>
            <a:r>
              <a:rPr lang="en-GB" sz="1150" dirty="0">
                <a:latin typeface="Arial" panose="020B0604020202020204" pitchFamily="34" charset="0"/>
                <a:cs typeface="Arial" panose="020B0604020202020204" pitchFamily="34" charset="0"/>
              </a:rPr>
              <a:t>From 1 April 2026, changes were made to ICB boundaries, including mergers and boundary realignments across England. Historic data in this report have been recalculated to reflect the current ICB geography and are not directly comparable with previously published ICB reports.</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ICB 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ICB level is available in the ICB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ICB.</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2B629398-51BD-A486-EAFB-16F1120EB63E}"/>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9B511F33-0C54-5F61-0E8E-51C38323204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0150EB9B-06E4-12DC-F098-517688A9E79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3" action="ppaction://hlinksldjump"/>
              <a:extLst>
                <a:ext uri="{FF2B5EF4-FFF2-40B4-BE49-F238E27FC236}">
                  <a16:creationId xmlns:a16="http://schemas.microsoft.com/office/drawing/2014/main" id="{B14B2C27-8919-2E47-BA79-A4817B5603E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3" action="ppaction://hlinksldjump"/>
              <a:extLst>
                <a:ext uri="{FF2B5EF4-FFF2-40B4-BE49-F238E27FC236}">
                  <a16:creationId xmlns:a16="http://schemas.microsoft.com/office/drawing/2014/main" id="{D5FB59C5-9B12-182A-CDD5-C8EDE925EF90}"/>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13" name="Footnote">
            <a:extLst>
              <a:ext uri="{FF2B5EF4-FFF2-40B4-BE49-F238E27FC236}">
                <a16:creationId xmlns:a16="http://schemas.microsoft.com/office/drawing/2014/main" id="{E9C8330F-6856-51CE-8E3B-CA0AADCC7829}"/>
              </a:ext>
              <a:ext uri="{C183D7F6-B498-43B3-948B-1728B52AA6E4}">
                <adec:decorative xmlns:adec="http://schemas.microsoft.com/office/drawing/2017/decorative" val="0"/>
              </a:ext>
            </a:extLst>
          </p:cNvPr>
          <p:cNvSpPr txBox="1"/>
          <p:nvPr/>
        </p:nvSpPr>
        <p:spPr>
          <a:xfrm>
            <a:off x="120893" y="1037560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35538837"/>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13329958"/>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43423104"/>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49344614"/>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29405971"/>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31725525"/>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23880357"/>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04639687"/>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03943461"/>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73376201"/>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44568268"/>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00484851"/>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06085494"/>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79407575"/>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60730615"/>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17279598"/>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84966950"/>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82366583"/>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03143105"/>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62305651"/>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70237728"/>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53937723"/>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44601970"/>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91583823"/>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59820934"/>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08970777"/>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15603852"/>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81523887"/>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07742280"/>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93636796"/>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18888540"/>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62684688"/>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66158284"/>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866191"/>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53472453"/>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60787613"/>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20757223"/>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94551450"/>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12522346"/>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79428717"/>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09302881"/>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52007991"/>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58005620"/>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48833220"/>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49463073"/>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9268326"/>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20093922"/>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24091560"/>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72211063"/>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5824913"/>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30472532"/>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04342925"/>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91421267"/>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70749942"/>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58866092"/>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23058613"/>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69444"/>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77249976"/>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88747133"/>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65659056"/>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27443361"/>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45069290"/>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59040286"/>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93143137"/>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74239736"/>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3683395"/>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93407725"/>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04376531"/>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9855360"/>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08718905"/>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94405896"/>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8906321"/>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76798564"/>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80697727"/>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54235931"/>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28666797"/>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26718666"/>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10680722"/>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83416165"/>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86342714"/>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0869738"/>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85061855"/>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9494167"/>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1500562485"/>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RXW</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The Shrewsbury and Telford Hospital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66D4124B-8182-9246-B561-62F7866D8D3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5A47EBC-F308-42AA-92F8-1CC335E962DD}" type="slidenum">
              <a:rPr lang="en-GB" spc="-25" noProof="0"/>
              <a:t>7</a:t>
            </a:fld>
            <a:endParaRPr lang="en-GB" spc="-25" noProof="0" dirty="0"/>
          </a:p>
        </p:txBody>
      </p:sp>
      <p:sp>
        <p:nvSpPr>
          <p:cNvPr id="3" name="TextBox 2">
            <a:extLst>
              <a:ext uri="{FF2B5EF4-FFF2-40B4-BE49-F238E27FC236}">
                <a16:creationId xmlns:a16="http://schemas.microsoft.com/office/drawing/2014/main" id="{AEE0369A-8A8D-F94B-4478-E6B44F91DF8B}"/>
              </a:ext>
            </a:extLst>
          </p:cNvPr>
          <p:cNvSpPr txBox="1"/>
          <p:nvPr/>
        </p:nvSpPr>
        <p:spPr>
          <a:xfrm>
            <a:off x="349250" y="938009"/>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ICB</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AC1B8498-ECD7-014A-EB16-838F0FD70EE5}"/>
              </a:ext>
            </a:extLst>
          </p:cNvPr>
          <p:cNvSpPr txBox="1">
            <a:spLocks noGrp="1"/>
          </p:cNvSpPr>
          <p:nvPr>
            <p:ph type="title" idx="4294967295"/>
          </p:nvPr>
        </p:nvSpPr>
        <p:spPr>
          <a:xfrm>
            <a:off x="425450" y="283539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382BCA1-0F37-116F-8572-7C1C2DD81B9B}"/>
              </a:ext>
            </a:extLst>
          </p:cNvPr>
          <p:cNvSpPr txBox="1"/>
          <p:nvPr/>
        </p:nvSpPr>
        <p:spPr>
          <a:xfrm>
            <a:off x="349250" y="318782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ICB</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ICBs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and regional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spc="-10" noProof="0" dirty="0">
                <a:latin typeface="Arial"/>
                <a:cs typeface="Arial"/>
              </a:rPr>
              <a:t>ICB.</a:t>
            </a:r>
            <a:endParaRPr lang="en-GB" sz="1150" noProof="0" dirty="0">
              <a:latin typeface="Arial"/>
              <a:cs typeface="Arial"/>
            </a:endParaRPr>
          </a:p>
          <a:p>
            <a:pPr marL="12700" marR="149860" algn="l">
              <a:spcBef>
                <a:spcPts val="600"/>
              </a:spcBef>
            </a:pPr>
            <a:r>
              <a:rPr lang="en-GB" sz="1150" noProof="0" dirty="0">
                <a:latin typeface="Arial"/>
                <a:cs typeface="Arial"/>
              </a:rPr>
              <a:t>ICBs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ICB</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ICBs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ICB</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spc="-5" noProof="0" dirty="0">
                <a:latin typeface="Arial"/>
                <a:cs typeface="Arial"/>
              </a:rPr>
              <a:t>The comparability tables show the 2024 and 2025 unadjusted scores for this ICB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ICB</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6DB33098-2F4C-4198-9D50-DFD965A6ECC2}"/>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C806AE22-0ED0-EB08-F3A3-A81B96BCE841}"/>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66CB295A-0A57-1B9A-8BCB-83FEE7EC18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3A562AC-D903-4E4D-0B53-8B64F01349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230BBDB4-0688-A6D2-A52B-0076FE503C5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C22F7DC-B4EA-4F64-36BE-9691DB14106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8</a:t>
            </a:fld>
            <a:endParaRPr lang="en-GB" spc="-25" noProof="0" dirty="0"/>
          </a:p>
        </p:txBody>
      </p:sp>
      <p:sp>
        <p:nvSpPr>
          <p:cNvPr id="13" name="object 1"/>
          <p:cNvSpPr txBox="1"/>
          <p:nvPr/>
        </p:nvSpPr>
        <p:spPr>
          <a:xfrm>
            <a:off x="465232" y="1125271"/>
            <a:ext cx="6696000" cy="617092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p:txBody>
      </p:sp>
      <p:sp>
        <p:nvSpPr>
          <p:cNvPr id="3" name="object 2">
            <a:extLst>
              <a:ext uri="{FF2B5EF4-FFF2-40B4-BE49-F238E27FC236}">
                <a16:creationId xmlns:a16="http://schemas.microsoft.com/office/drawing/2014/main" id="{4E518D06-315A-C91C-DF9B-173C144C05B9}"/>
              </a:ext>
            </a:extLst>
          </p:cNvPr>
          <p:cNvSpPr txBox="1">
            <a:spLocks noGrp="1"/>
          </p:cNvSpPr>
          <p:nvPr>
            <p:ph type="title" idx="4294967295"/>
          </p:nvPr>
        </p:nvSpPr>
        <p:spPr>
          <a:xfrm>
            <a:off x="459002" y="7400714"/>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8583BC63-4738-267F-3382-5E988339CF57}"/>
              </a:ext>
            </a:extLst>
          </p:cNvPr>
          <p:cNvSpPr txBox="1"/>
          <p:nvPr/>
        </p:nvSpPr>
        <p:spPr>
          <a:xfrm>
            <a:off x="437743" y="7789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endParaRPr lang="en-GB" sz="1150" spc="-10" noProof="0" dirty="0">
              <a:solidFill>
                <a:srgbClr val="000000"/>
              </a:solidFill>
              <a:latin typeface="Arial"/>
              <a:cs typeface="Arial"/>
            </a:endParaRPr>
          </a:p>
          <a:p>
            <a:pPr marL="12700" marR="482600" algn="l">
              <a:spcBef>
                <a:spcPts val="600"/>
              </a:spcBef>
            </a:pPr>
            <a:r>
              <a:rPr lang="en-GB" sz="1150" spc="-10" noProof="0" dirty="0">
                <a:latin typeface="Arial"/>
                <a:cs typeface="Arial"/>
              </a:rPr>
              <a:t>Overall response rate at response rate sections shows national level counts and response rate. For ICBs and its comparison at comparability tables section, all data is presented at the England level.</a:t>
            </a:r>
          </a:p>
        </p:txBody>
      </p:sp>
      <p:sp>
        <p:nvSpPr>
          <p:cNvPr id="6" name="txt_org_name">
            <a:extLst>
              <a:ext uri="{FF2B5EF4-FFF2-40B4-BE49-F238E27FC236}">
                <a16:creationId xmlns:a16="http://schemas.microsoft.com/office/drawing/2014/main" id="{046FC857-A624-7E4A-2C38-EA29578A0519}"/>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784C5140-5A57-7A84-F4A4-B288E864020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8086F19D-E3DB-A7AA-653C-98EA9237979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B52389A0-928E-4813-A858-CEEAA6F3734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B2805BC5-B570-75EB-89A3-4C5B91956AB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32AAED-04FB-593F-5B9E-376FA1AACB5C}"/>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8F434E1-ACA8-9CFD-29B6-C237DC987F3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9</a:t>
            </a:fld>
            <a:endParaRPr lang="en-GB" spc="-25" noProof="0" dirty="0"/>
          </a:p>
        </p:txBody>
      </p:sp>
      <p:sp>
        <p:nvSpPr>
          <p:cNvPr id="10" name="object 4">
            <a:extLst>
              <a:ext uri="{FF2B5EF4-FFF2-40B4-BE49-F238E27FC236}">
                <a16:creationId xmlns:a16="http://schemas.microsoft.com/office/drawing/2014/main" id="{1C3E9FCE-B6A1-2EFB-19B4-555E9975E6BA}"/>
              </a:ext>
            </a:extLst>
          </p:cNvPr>
          <p:cNvSpPr txBox="1">
            <a:spLocks noGrp="1"/>
          </p:cNvSpPr>
          <p:nvPr>
            <p:ph type="title" idx="4294967295"/>
          </p:nvPr>
        </p:nvSpPr>
        <p:spPr>
          <a:xfrm>
            <a:off x="437743" y="1155700"/>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F86885A6-38C8-59E1-035D-CB2A06AA21A3}"/>
              </a:ext>
            </a:extLst>
          </p:cNvPr>
          <p:cNvSpPr txBox="1"/>
          <p:nvPr/>
        </p:nvSpPr>
        <p:spPr>
          <a:xfrm>
            <a:off x="434986" y="1536700"/>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F9ACC627-CB63-CA8B-14E7-BB69B0FF4D8E}"/>
              </a:ext>
              <a:ext uri="{C183D7F6-B498-43B3-948B-1728B52AA6E4}">
                <adec:decorative xmlns:adec="http://schemas.microsoft.com/office/drawing/2017/decorative" val="1"/>
              </a:ext>
            </a:extLst>
          </p:cNvPr>
          <p:cNvSpPr txBox="1"/>
          <p:nvPr/>
        </p:nvSpPr>
        <p:spPr>
          <a:xfrm>
            <a:off x="2748216" y="622300"/>
            <a:ext cx="4530407" cy="276999"/>
          </a:xfrm>
          <a:prstGeom prst="rect">
            <a:avLst/>
          </a:prstGeom>
          <a:noFill/>
        </p:spPr>
        <p:txBody>
          <a:bodyPr wrap="none" rtlCol="0">
            <a:spAutoFit/>
          </a:bodyPr>
          <a:lstStyle/>
          <a:p>
            <a:pPr algn="r"/>
            <a:r>
              <a:rPr lang="en-GB" sz="1200" b="1" noProof="0">
                <a:solidFill>
                  <a:srgbClr val="336E9F"/>
                </a:solidFill>
                <a:latin typeface="Arial"/>
                <a:cs typeface="Arial"/>
              </a:rPr>
              <a:t>NHS Shropshire, Telford And Wrekin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8C60D75B-870A-189C-EAB2-D9A9822AAA85}"/>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AB653CAB-6EA2-E5FC-A797-738E93A27D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84E3423E-DC6B-9E4F-7660-0007EDB90B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289B1950-3333-A95F-C970-F1362E7C546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352477988"/>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2.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26980</TotalTime>
  <Words>28726</Words>
  <Application>Microsoft Office PowerPoint</Application>
  <PresentationFormat>Custom</PresentationFormat>
  <Paragraphs>7032</Paragraphs>
  <Slides>69</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69</vt:i4>
      </vt:variant>
    </vt:vector>
  </HeadingPairs>
  <TitlesOfParts>
    <vt:vector size="74"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378</cp:revision>
  <dcterms:created xsi:type="dcterms:W3CDTF">2024-10-14T12:39:43Z</dcterms:created>
  <dcterms:modified xsi:type="dcterms:W3CDTF">2026-06-26T16:15:07Z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