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48"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6.715E-4</c:v>
                </c:pt>
                <c:pt idx="1">
                  <c:v>2.53688E-2</c:v>
                </c:pt>
                <c:pt idx="2">
                  <c:v>5.1882999999999999E-3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6.34155E-2</c:v>
                </c:pt>
                <c:pt idx="1">
                  <c:v>6.1828500000000002E-2</c:v>
                </c:pt>
                <c:pt idx="2">
                  <c:v>3.4810199999999999E-2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3.4631000000000002E-3</c:v>
                </c:pt>
                <c:pt idx="1">
                  <c:v>2.0381199999999999E-2</c:v>
                </c:pt>
                <c:pt idx="2">
                  <c:v>4.5760000000000001E-4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0.94279230000000003</c:v>
                </c:pt>
                <c:pt idx="1">
                  <c:v>0.79146470000000002</c:v>
                </c:pt>
                <c:pt idx="2">
                  <c:v>0.94790200000000002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0.70940130000000001</c:v>
                </c:pt>
                <c:pt idx="4">
                  <c:v>0.76260130000000004</c:v>
                </c:pt>
                <c:pt idx="5">
                  <c:v>0.82032799999999995</c:v>
                </c:pt>
                <c:pt idx="6">
                  <c:v>0.771173</c:v>
                </c:pt>
                <c:pt idx="7">
                  <c:v>0.7943926</c:v>
                </c:pt>
                <c:pt idx="8">
                  <c:v>0.67160949999999997</c:v>
                </c:pt>
                <c:pt idx="9">
                  <c:v>0.73219690000000004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1.6656500000000001E-2</c:v>
                </c:pt>
                <c:pt idx="1">
                  <c:v>2.3833000000000001E-3</c:v>
                </c:pt>
                <c:pt idx="2">
                  <c:v>2.3205000000000001E-3</c:v>
                </c:pt>
                <c:pt idx="3">
                  <c:v>0</c:v>
                </c:pt>
                <c:pt idx="4">
                  <c:v>0</c:v>
                </c:pt>
                <c:pt idx="5">
                  <c:v>2.1362300000000001E-2</c:v>
                </c:pt>
                <c:pt idx="6">
                  <c:v>3.9740000000000001E-3</c:v>
                </c:pt>
                <c:pt idx="7">
                  <c:v>5.3328000000000004E-3</c:v>
                </c:pt>
                <c:pt idx="8">
                  <c:v>0</c:v>
                </c:pt>
                <c:pt idx="9">
                  <c:v>0</c:v>
                </c:pt>
                <c:pt idx="10">
                  <c:v>4.6967200000000001E-2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5.20271E-2</c:v>
                </c:pt>
                <c:pt idx="1">
                  <c:v>7.9243400000000006E-2</c:v>
                </c:pt>
                <c:pt idx="2">
                  <c:v>8.12552E-2</c:v>
                </c:pt>
                <c:pt idx="3">
                  <c:v>0.14970890000000001</c:v>
                </c:pt>
                <c:pt idx="4">
                  <c:v>0.1435777</c:v>
                </c:pt>
                <c:pt idx="5">
                  <c:v>5.7405900000000003E-2</c:v>
                </c:pt>
                <c:pt idx="6">
                  <c:v>8.6658499999999999E-2</c:v>
                </c:pt>
                <c:pt idx="7">
                  <c:v>9.1124499999999997E-2</c:v>
                </c:pt>
                <c:pt idx="8">
                  <c:v>0.1581379</c:v>
                </c:pt>
                <c:pt idx="9">
                  <c:v>0.15336089999999999</c:v>
                </c:pt>
                <c:pt idx="10">
                  <c:v>0.1583772</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0</c:v>
                </c:pt>
                <c:pt idx="2">
                  <c:v>9.9305000000000001E-3</c:v>
                </c:pt>
                <c:pt idx="3">
                  <c:v>0</c:v>
                </c:pt>
                <c:pt idx="4">
                  <c:v>0</c:v>
                </c:pt>
                <c:pt idx="5">
                  <c:v>0</c:v>
                </c:pt>
                <c:pt idx="6">
                  <c:v>0</c:v>
                </c:pt>
                <c:pt idx="7">
                  <c:v>8.0806000000000003E-3</c:v>
                </c:pt>
                <c:pt idx="8">
                  <c:v>0</c:v>
                </c:pt>
                <c:pt idx="9">
                  <c:v>0</c:v>
                </c:pt>
                <c:pt idx="10">
                  <c:v>1.46652E-2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7.1979600000000005E-2</c:v>
                </c:pt>
                <c:pt idx="1">
                  <c:v>0.1080569</c:v>
                </c:pt>
                <c:pt idx="2">
                  <c:v>6.3756099999999996E-2</c:v>
                </c:pt>
                <c:pt idx="3">
                  <c:v>0.14088980000000001</c:v>
                </c:pt>
                <c:pt idx="4">
                  <c:v>9.3820899999999999E-2</c:v>
                </c:pt>
                <c:pt idx="5">
                  <c:v>0.1009038</c:v>
                </c:pt>
                <c:pt idx="6">
                  <c:v>0.1381945</c:v>
                </c:pt>
                <c:pt idx="7">
                  <c:v>0.10106950000000001</c:v>
                </c:pt>
                <c:pt idx="8">
                  <c:v>0.1702526</c:v>
                </c:pt>
                <c:pt idx="9">
                  <c:v>0.1144421</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0.8994164</c:v>
                </c:pt>
                <c:pt idx="1">
                  <c:v>0.83549059999999997</c:v>
                </c:pt>
                <c:pt idx="2">
                  <c:v>0.93485490000000004</c:v>
                </c:pt>
                <c:pt idx="3">
                  <c:v>0.79363600000000001</c:v>
                </c:pt>
                <c:pt idx="4">
                  <c:v>0.86845969999999995</c:v>
                </c:pt>
                <c:pt idx="5">
                  <c:v>0.87200789999999995</c:v>
                </c:pt>
                <c:pt idx="6">
                  <c:v>0.81681179999999998</c:v>
                </c:pt>
                <c:pt idx="7">
                  <c:v>0.89200559999999995</c:v>
                </c:pt>
                <c:pt idx="8">
                  <c:v>0.74694329999999998</c:v>
                </c:pt>
                <c:pt idx="9">
                  <c:v>0.85258440000000002</c:v>
                </c:pt>
                <c:pt idx="10">
                  <c:v>0.76025469999999995</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2.4586E-2</c:v>
                </c:pt>
                <c:pt idx="1">
                  <c:v>3.9368E-2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6.3626000000000002E-2</c:v>
                </c:pt>
                <c:pt idx="1">
                  <c:v>8.3933099999999997E-2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8.1096999999999992E-3</c:v>
                </c:pt>
                <c:pt idx="1">
                  <c:v>9.8296000000000008E-3</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0.90187070000000003</c:v>
                </c:pt>
                <c:pt idx="1">
                  <c:v>0.78124249999999995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8.2550100000000001E-2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0.31118030000000002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1.7815000000000001E-3</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8.8332192000000003</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2.5530000000000003E-4</c:v>
                </c:pt>
                <c:pt idx="1">
                  <c:v>5.36289E-2</c:v>
                </c:pt>
                <c:pt idx="2">
                  <c:v>2.4431999999999999E-2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4.8651199999999999E-2</c:v>
                </c:pt>
                <c:pt idx="1">
                  <c:v>6.5298499999999995E-2</c:v>
                </c:pt>
                <c:pt idx="2">
                  <c:v>0.183754</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3.4605999999999999E-3</c:v>
                </c:pt>
                <c:pt idx="1">
                  <c:v>0</c:v>
                </c:pt>
                <c:pt idx="2">
                  <c:v>1.86651E-2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0.1002613</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0.8764438</c:v>
                </c:pt>
                <c:pt idx="1">
                  <c:v>0.83740029999999999</c:v>
                </c:pt>
                <c:pt idx="2">
                  <c:v>0.37502229999999998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0.25160250000000001</c:v>
                </c:pt>
                <c:pt idx="1">
                  <c:v>0.73021069999999999</c:v>
                </c:pt>
                <c:pt idx="2">
                  <c:v>0.59650910000000001</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0</c:v>
                </c:pt>
                <c:pt idx="1">
                  <c:v>2.7392900000000001E-2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0.15489790000000001</c:v>
                </c:pt>
                <c:pt idx="1">
                  <c:v>9.0183100000000002E-2</c:v>
                </c:pt>
                <c:pt idx="2">
                  <c:v>0.1018575</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0</c:v>
                </c:pt>
                <c:pt idx="1">
                  <c:v>0</c:v>
                </c:pt>
                <c:pt idx="2">
                  <c:v>1.4177E-3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0.59349960000000002</c:v>
                </c:pt>
                <c:pt idx="1">
                  <c:v>0.1522133</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0.27474799999999999</c:v>
                </c:pt>
                <c:pt idx="1">
                  <c:v>0.82103590000000004</c:v>
                </c:pt>
                <c:pt idx="2">
                  <c:v>0.63674450000000005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5.6566000000000003E-3</c:v>
                </c:pt>
                <c:pt idx="1">
                  <c:v>3.9058200000000001E-2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0.12056260000000001</c:v>
                </c:pt>
                <c:pt idx="1">
                  <c:v>0.13850999999999999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2.4834000000000002E-3</c:v>
                </c:pt>
                <c:pt idx="1">
                  <c:v>5.7010400000000003E-2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0.38274010000000003</c:v>
                </c:pt>
                <c:pt idx="1">
                  <c:v>0.496388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2.2139E-3</c:v>
                </c:pt>
                <c:pt idx="1">
                  <c:v>2.00222E-2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9.7586400000000004E-2</c:v>
                </c:pt>
                <c:pt idx="1">
                  <c:v>0.1620654</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2.5227200000000002E-2</c:v>
                </c:pt>
                <c:pt idx="1">
                  <c:v>2.54057E-2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0.61289839999999995</c:v>
                </c:pt>
                <c:pt idx="1">
                  <c:v>0.47649350000000001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0.82504010000000005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0.79381440000000003</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0.79263300000000003</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0.78099169999999996</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0.76718090000000005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0.85828020000000005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0.85374150000000004</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0.84281839999999997</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0.86464090000000005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0.84247539999999999</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0.93086000000000002</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0.90989399999999998</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0.91774889999999998</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0.91895800000000005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0.90322579999999997</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2.26664E-2</c:v>
                </c:pt>
                <c:pt idx="1">
                  <c:v>1.33931E-2</c:v>
                </c:pt>
                <c:pt idx="2">
                  <c:v>4.0593000000000001E-3</c:v>
                </c:pt>
                <c:pt idx="3">
                  <c:v>3.5771000000000002E-3</c:v>
                </c:pt>
                <c:pt idx="4">
                  <c:v>3.7312199999999997E-2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6.8815600000000005E-2</c:v>
                </c:pt>
                <c:pt idx="1">
                  <c:v>6.4716399999999993E-2</c:v>
                </c:pt>
                <c:pt idx="2">
                  <c:v>5.8291900000000001E-2</c:v>
                </c:pt>
                <c:pt idx="3">
                  <c:v>4.8297899999999998E-2</c:v>
                </c:pt>
                <c:pt idx="4">
                  <c:v>6.1040499999999998E-2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2.7205300000000002E-2</c:v>
                </c:pt>
                <c:pt idx="1">
                  <c:v>5.3068000000000004E-3</c:v>
                </c:pt>
                <c:pt idx="2">
                  <c:v>7.6251000000000001E-3</c:v>
                </c:pt>
                <c:pt idx="3">
                  <c:v>1.55826E-2</c:v>
                </c:pt>
                <c:pt idx="4">
                  <c:v>1.0060899999999999E-2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0.84465869999999998</c:v>
                </c:pt>
                <c:pt idx="1">
                  <c:v>0.73526239999999998</c:v>
                </c:pt>
                <c:pt idx="2">
                  <c:v>0.78422780000000003</c:v>
                </c:pt>
                <c:pt idx="3">
                  <c:v>0.88545890000000005</c:v>
                </c:pt>
                <c:pt idx="4">
                  <c:v>0.89176270000000002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0.82702699999999996</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0.83492060000000001</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0.81748069999999995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0.84848489999999999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0.78516629999999998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0.67088610000000004</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0.63348420000000005</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0.65913370000000004</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0.68541300000000005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0.649505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0.7816092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0.79727689999999996</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0.79658960000000001</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0.80363640000000003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0.79471029999999998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0.73737370000000002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0.72837629999999998</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0.74390239999999996</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0.77588310000000005</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0.74397970000000002</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0.64090910000000001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0.76629570000000002</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0.81619540000000002</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0.83984380000000003</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0.84776899999999999</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0.96196510000000002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0.95932200000000001</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0.9580514</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0.95592279999999996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0.96368710000000002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0.81012660000000003</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0.79421770000000003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0.7848444</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0.81095890000000004</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0.79663399999999995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0.95432300000000003</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0.94708999999999999</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0.95994279999999998</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0.96836319999999998</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0.94849779999999995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0.86301369999999999</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0.83426449999999996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0.84848489999999999</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0.85522390000000004</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0.79224810000000001</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0.9473684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0.9495268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0.94199250000000001</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0.94161490000000003</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0.94270830000000005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1.2345200000000001E-2</c:v>
                </c:pt>
                <c:pt idx="1">
                  <c:v>5.2445E-3</c:v>
                </c:pt>
                <c:pt idx="2">
                  <c:v>3.9079799999999998E-2</c:v>
                </c:pt>
                <c:pt idx="3">
                  <c:v>1.04779E-2</c:v>
                </c:pt>
                <c:pt idx="4">
                  <c:v>3.6327999999999998E-3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3.8450600000000001E-2</c:v>
                </c:pt>
                <c:pt idx="1">
                  <c:v>6.3094800000000006E-2</c:v>
                </c:pt>
                <c:pt idx="2">
                  <c:v>8.1532800000000002E-2</c:v>
                </c:pt>
                <c:pt idx="3">
                  <c:v>6.7628999999999995E-2</c:v>
                </c:pt>
                <c:pt idx="4">
                  <c:v>3.3034599999999997E-2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1.2260699999999999E-2</c:v>
                </c:pt>
                <c:pt idx="2">
                  <c:v>1.69686E-2</c:v>
                </c:pt>
                <c:pt idx="3">
                  <c:v>4.3350999999999997E-3</c:v>
                </c:pt>
                <c:pt idx="4">
                  <c:v>0</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5.1379599999999997E-2</c:v>
                </c:pt>
                <c:pt idx="1">
                  <c:v>0.11485869999999999</c:v>
                </c:pt>
                <c:pt idx="2">
                  <c:v>0.16142290000000001</c:v>
                </c:pt>
                <c:pt idx="3">
                  <c:v>0.17303660000000001</c:v>
                </c:pt>
                <c:pt idx="4">
                  <c:v>3.7220900000000001E-2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0.90212570000000003</c:v>
                </c:pt>
                <c:pt idx="1">
                  <c:v>0.83615399999999995</c:v>
                </c:pt>
                <c:pt idx="2">
                  <c:v>0.76479699999999995</c:v>
                </c:pt>
                <c:pt idx="3">
                  <c:v>0.7870258</c:v>
                </c:pt>
                <c:pt idx="4">
                  <c:v>0.96112379999999997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0.85829310000000003</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0.86195279999999996</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0.85481689999999999</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0.86376019999999998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0.89779010000000004</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0.85344830000000005</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0.86039449999999995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0.87317069999999997</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0.88956310000000005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0.89226870000000003</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0.72275639999999997</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0.72696240000000001</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0.73270009999999997</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0.75499329999999998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0.72701950000000004</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0.60674150000000004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0.63758389999999998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0.58101849999999999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0.73618539999999999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0.84528300000000001</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0.84438040000000003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0.88038950000000005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0.86560700000000002</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0.81213869999999999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0.82488479999999997</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0.835206</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0.86168909999999999</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0.81091369999999996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0.83004549999999999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0.83809520000000004</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0.83529410000000004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0.85479799999999995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0.8433735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0.62318839999999998</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0.73783790000000005</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0.69807280000000005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0.75838919999999999</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0.67780430000000003</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0.74137929999999996</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0.78834349999999997</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0.76645960000000002</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0.802454</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0.76470590000000005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0.90796460000000001</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0.92883210000000005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0.92063490000000003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0.95966620000000002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0.92011410000000005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0.74004130000000001</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1.2144E-2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8.1981200000000004E-2</c:v>
                </c:pt>
                <c:pt idx="1">
                  <c:v>9.0456700000000001E-2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0</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0.17797740000000001</c:v>
                </c:pt>
                <c:pt idx="1">
                  <c:v>0.27328140000000001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0.77159440000000001</c:v>
                </c:pt>
                <c:pt idx="1">
                  <c:v>0.64221200000000001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0.98961940000000004</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0.98168500000000003</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0.98885789999999996</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0.99009899999999995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0.98891969999999996</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0.92875989999999997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0.92329539999999999</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0.94065929999999998</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0.95850619999999997</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0.94050339999999999</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0.66842100000000004</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0.65517239999999999</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0.63917520000000005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0.72237200000000001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0.65775399999999995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0.76092550000000003</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0.74772039999999995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0.74371860000000001</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0.75718019999999997</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0.74151440000000002</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0.70558379999999998</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0.71818179999999998</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0.74193549999999997</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0.73890339999999999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0.68461539999999999</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0.6262626</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0.66666669999999995</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0.71207430000000005</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0.71913579999999999</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0.73717949999999999</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0.82133999999999996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0.81602379999999997</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0.77886979999999995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0.82731960000000004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0.77179489999999995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0.89387760000000005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0.89958159999999998</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0.88994309999999999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0.92883899999999997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0.90262169999999997</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0.78708549999999999</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0.7869718</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0.78540770000000004</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0.83263010000000004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0.78602620000000001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0.8804071</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0.88109760000000004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0.86499999999999999</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0.88346880000000005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0.90206189999999997</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1.3983499999999999E-2</c:v>
                </c:pt>
                <c:pt idx="1">
                  <c:v>6.0915900000000002E-2</c:v>
                </c:pt>
                <c:pt idx="2">
                  <c:v>1.76183E-2</c:v>
                </c:pt>
                <c:pt idx="3">
                  <c:v>1.1406100000000001E-2</c:v>
                </c:pt>
                <c:pt idx="4">
                  <c:v>3.0502100000000001E-2</c:v>
                </c:pt>
                <c:pt idx="5">
                  <c:v>9.1614999999999995E-3</c:v>
                </c:pt>
                <c:pt idx="6">
                  <c:v>5.6988999999999998E-3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8.3712300000000003E-2</c:v>
                </c:pt>
                <c:pt idx="1">
                  <c:v>9.9527400000000002E-2</c:v>
                </c:pt>
                <c:pt idx="2">
                  <c:v>9.6328200000000003E-2</c:v>
                </c:pt>
                <c:pt idx="3">
                  <c:v>0.1081997</c:v>
                </c:pt>
                <c:pt idx="4">
                  <c:v>0.10033019999999999</c:v>
                </c:pt>
                <c:pt idx="5">
                  <c:v>7.6571600000000004E-2</c:v>
                </c:pt>
                <c:pt idx="6">
                  <c:v>6.5447400000000003E-2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2.1094000000000002E-2</c:v>
                </c:pt>
                <c:pt idx="1">
                  <c:v>1.9392000000000001E-3</c:v>
                </c:pt>
                <c:pt idx="2">
                  <c:v>0</c:v>
                </c:pt>
                <c:pt idx="3">
                  <c:v>1.6421000000000002E-2</c:v>
                </c:pt>
                <c:pt idx="4">
                  <c:v>1.8279400000000001E-2</c:v>
                </c:pt>
                <c:pt idx="5">
                  <c:v>1.1794499999999999E-2</c:v>
                </c:pt>
                <c:pt idx="6">
                  <c:v>0</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0.2333866</c:v>
                </c:pt>
                <c:pt idx="3">
                  <c:v>0.19183919999999999</c:v>
                </c:pt>
                <c:pt idx="4">
                  <c:v>0.272119</c:v>
                </c:pt>
                <c:pt idx="5">
                  <c:v>0.1053351</c:v>
                </c:pt>
                <c:pt idx="6">
                  <c:v>9.1769600000000007E-2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0.76938019999999996</c:v>
                </c:pt>
                <c:pt idx="1">
                  <c:v>0.73390979999999995</c:v>
                </c:pt>
                <c:pt idx="2">
                  <c:v>0.68347230000000003</c:v>
                </c:pt>
                <c:pt idx="3">
                  <c:v>0.74070879999999995</c:v>
                </c:pt>
                <c:pt idx="4">
                  <c:v>0.65736030000000001</c:v>
                </c:pt>
                <c:pt idx="5">
                  <c:v>0.84970009999999996</c:v>
                </c:pt>
                <c:pt idx="6">
                  <c:v>0.88613660000000005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0.86227540000000003</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0.87745099999999998</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0.89147290000000001</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0.88746800000000003</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0.88636360000000003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0.84437079999999998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0.84958219999999995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0.84084080000000005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0.85174419999999995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0.87090559999999995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0.89733839999999998</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0.87642589999999998</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0.8676471</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0.8947368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0.89411770000000002</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0.88679249999999998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0.87378639999999996</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0.76923079999999999</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0.77477479999999999</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0.8139535</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0.80451119999999998</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0.78448280000000004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0.8767123</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0.9052133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0.93032789999999999</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0.89256199999999997</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0.9375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0.81967210000000001</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0.82656819999999998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0.84242419999999996</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0.86392400000000003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0.83766229999999997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0.76035509999999995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0.78526649999999998</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0.75447569999999997</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0.80976219999999999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0.76614990000000005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0.79518069999999996</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0.8823529</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0.86138610000000004</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0.8230769</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0.80303029999999997</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0.73913039999999997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1.8867999999999999E-3</c:v>
                </c:pt>
                <c:pt idx="1">
                  <c:v>4.5779000000000002E-3</c:v>
                </c:pt>
                <c:pt idx="2">
                  <c:v>3.6563900000000003E-2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5.0551699999999998E-2</c:v>
                </c:pt>
                <c:pt idx="1">
                  <c:v>8.0360399999999998E-2</c:v>
                </c:pt>
                <c:pt idx="2">
                  <c:v>0.1179542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2.1722999999999998E-3</c:v>
                </c:pt>
                <c:pt idx="1">
                  <c:v>4.0847000000000001E-3</c:v>
                </c:pt>
                <c:pt idx="2">
                  <c:v>1.13226E-2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0.91635829999999996</c:v>
                </c:pt>
                <c:pt idx="1">
                  <c:v>0.75936769999999998</c:v>
                </c:pt>
                <c:pt idx="2">
                  <c:v>0.68016989999999999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0.90983610000000004</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0.87866109999999997</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0.8966942</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0.82208590000000004</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0.81587299999999996</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0.81907890000000005</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0.55172410000000005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0.54065039999999998</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0.55555560000000004</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0.62183549999999999</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0.56528659999999997</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0.60576920000000001</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0.60726639999999998</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0.61878449999999996</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0.64577660000000003</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0.61702129999999999</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0.85311870000000001</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0.87061409999999995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0.86218490000000003</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0.89952149999999997</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0.89782240000000002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0.69407890000000005</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0.68088740000000003</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0.71366909999999995</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0.73324389999999995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0.67597759999999996</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0.73831769999999997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0.73863639999999997</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0.75233019999999995</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0.76319179999999998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0.74089070000000001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0.51190480000000005</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0.38510640000000002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0.47863250000000002</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0.51965059999999996</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0.49696970000000001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0.55094339999999997</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0.48327140000000002</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0.97749129999999995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4.6242000000000002E-3</c:v>
                </c:pt>
                <c:pt idx="1">
                  <c:v>1.9418899999999999E-2</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8.0720500000000001E-2</c:v>
                </c:pt>
                <c:pt idx="1">
                  <c:v>4.5077300000000001E-2</c:v>
                </c:pt>
                <c:pt idx="2">
                  <c:v>2.2003499999999999E-2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7.6854999999999996E-3</c:v>
                </c:pt>
                <c:pt idx="1">
                  <c:v>0</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3.9041899999999997E-2</c:v>
                </c:pt>
                <c:pt idx="2">
                  <c:v>5.0520000000000003E-4</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0.71903510000000004</c:v>
                </c:pt>
                <c:pt idx="1">
                  <c:v>0.93858299999999995</c:v>
                </c:pt>
                <c:pt idx="2">
                  <c:v>0.98827659999999995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0.51983299999999999</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0.59142209999999995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0.56567420000000002</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0.67179489999999997</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0.6165138</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0.88472620000000002</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0.87286819999999998</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0.85624999999999996</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0.88104090000000002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0.83673470000000005</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0.91605300000000001</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0.90048150000000005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0.87548139999999997</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0.92648920000000001</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0.87947019999999998</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0.63427560000000005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0.6290019</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0.6661608</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0.69659439999999995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0.64285709999999996</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0.77688170000000001</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0.80573249999999996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0.7761557</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0.82133999999999996</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0.29677419999999999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0.30232560000000003</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0.29255320000000001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0.3090909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0.2758621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8.9312868000000005</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8.8758067999999994</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8.8710088999999996</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9.0570345000000003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8.8539180999999996</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0.44266670000000002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0.45108700000000002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0.3905882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0.43303570000000002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0.37272729999999998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11</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61</c:v>
                </c:pt>
                <c:pt idx="1">
                  <c:v>45</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0</c:v>
                </c:pt>
                <c:pt idx="1">
                  <c:v>5</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2.1221E-3</c:v>
                </c:pt>
                <c:pt idx="1">
                  <c:v>1.76732E-2</c:v>
                </c:pt>
                <c:pt idx="2">
                  <c:v>1.6367E-2</c:v>
                </c:pt>
                <c:pt idx="3">
                  <c:v>5.0899999999999999E-3</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6.13876E-2</c:v>
                </c:pt>
                <c:pt idx="1">
                  <c:v>5.9576499999999998E-2</c:v>
                </c:pt>
                <c:pt idx="2">
                  <c:v>5.4342099999999997E-2</c:v>
                </c:pt>
                <c:pt idx="3">
                  <c:v>9.7833400000000001E-2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1.2090399999999999E-2</c:v>
                </c:pt>
                <c:pt idx="1">
                  <c:v>0</c:v>
                </c:pt>
                <c:pt idx="2">
                  <c:v>8.8905000000000008E-3</c:v>
                </c:pt>
                <c:pt idx="3">
                  <c:v>1.504E-2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0.1659996</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0.83742130000000004</c:v>
                </c:pt>
                <c:pt idx="1">
                  <c:v>0.80500729999999998</c:v>
                </c:pt>
                <c:pt idx="2">
                  <c:v>0.86205659999999995</c:v>
                </c:pt>
                <c:pt idx="3">
                  <c:v>0.57485529999999996</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0.66162120000000002</c:v>
                </c:pt>
                <c:pt idx="2">
                  <c:v>0.83296490000000001</c:v>
                </c:pt>
                <c:pt idx="3">
                  <c:v>0.56050770000000005</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3.3741999999999999E-3</c:v>
                </c:pt>
                <c:pt idx="1">
                  <c:v>0</c:v>
                </c:pt>
                <c:pt idx="2">
                  <c:v>1.08097E-2</c:v>
                </c:pt>
                <c:pt idx="3">
                  <c:v>0</c:v>
                </c:pt>
                <c:pt idx="4">
                  <c:v>8.7256E-3</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6.4812900000000007E-2</c:v>
                </c:pt>
                <c:pt idx="1">
                  <c:v>8.8166700000000001E-2</c:v>
                </c:pt>
                <c:pt idx="2">
                  <c:v>6.4979300000000004E-2</c:v>
                </c:pt>
                <c:pt idx="3">
                  <c:v>8.93568E-2</c:v>
                </c:pt>
                <c:pt idx="4">
                  <c:v>9.8001199999999997E-2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0</c:v>
                </c:pt>
                <c:pt idx="1">
                  <c:v>4.3788999999999998E-3</c:v>
                </c:pt>
                <c:pt idx="2">
                  <c:v>0</c:v>
                </c:pt>
                <c:pt idx="3">
                  <c:v>2.3162E-3</c:v>
                </c:pt>
                <c:pt idx="4">
                  <c:v>5.9949999999999999E-4</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0.22698989999999999</c:v>
                </c:pt>
                <c:pt idx="1">
                  <c:v>0.2458333</c:v>
                </c:pt>
                <c:pt idx="2">
                  <c:v>9.1246099999999997E-2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0.73482780000000003</c:v>
                </c:pt>
                <c:pt idx="1">
                  <c:v>0.6707438</c:v>
                </c:pt>
                <c:pt idx="2">
                  <c:v>0.89525779999999999</c:v>
                </c:pt>
                <c:pt idx="3">
                  <c:v>0.60564439999999997</c:v>
                </c:pt>
                <c:pt idx="4">
                  <c:v>0.55651810000000002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Nottingham And Nottinghamshire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801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1,544</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52</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045544428"/>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801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184798449"/>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801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0896213"/>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801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20212403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703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801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58347333"/>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1801724"/>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646754"/>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1611597"/>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829875"/>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3787528"/>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4046555"/>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7021401"/>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0414994"/>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6988295"/>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4321069"/>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977225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885868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8290451"/>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4867675"/>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8604853"/>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730089830"/>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762330027"/>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1400140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577783007"/>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26231678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97966173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102544144"/>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106223140"/>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250591743"/>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93%</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165993218"/>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450538409"/>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74849435"/>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1543529039"/>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27%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684719204"/>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908337311"/>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486800580"/>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865200363"/>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408655176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493147594"/>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3848585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950444286"/>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3615090679"/>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6789527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387151709"/>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860024567"/>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471844861"/>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238991842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559115801"/>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28358518"/>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117053224"/>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603321042"/>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995688153"/>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324591719"/>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643146575"/>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812979716"/>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421570666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962874548"/>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224469308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166187181"/>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608492735"/>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406420624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330284137"/>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59%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3093399606"/>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Q16. Patient was told they could go back later for more information about their diagnosis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Q41_3. Beforehand patient completely had enough understandable information about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93%</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Q42_3. Patient completely had enough understandable information about their response to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809339125"/>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791632687"/>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949050276"/>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499394631"/>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603945" y="622300"/>
            <a:ext cx="467467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Nottingham And Nottinghamshire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819347434"/>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616718697"/>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469211764"/>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634531908"/>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32882552"/>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306023005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766875977"/>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270605062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305290569"/>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911047729"/>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540373719"/>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481304462"/>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3946084518"/>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67413882"/>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739136459"/>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98838102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4132676617"/>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575355003"/>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667680024"/>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249612439"/>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894042607"/>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9270746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417859734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429168527"/>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4066788507"/>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692609425"/>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3590166340"/>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59735316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64581239"/>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Q05. Patient received all the information needed about the diagnostic test in advance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Q18. Patient found it very or quite easy to contact their main contact person</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Q51. Patient definitely received the help or support needed from their GP practice since their cancer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4105247141"/>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2846177307"/>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673635227"/>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4842784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583274418"/>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285534500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2663226632"/>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4086029888"/>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103975849"/>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010622632"/>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831173553"/>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703793054"/>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35756458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530067327"/>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494730559"/>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163554609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057173684"/>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2939915760"/>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318461320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325292556"/>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693627280"/>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421515327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017528205"/>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110985102"/>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227988992"/>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3688367923"/>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185364838"/>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966633006"/>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003119024"/>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4261335798"/>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849968925"/>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580614854"/>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150806319"/>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3836411633"/>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597863263"/>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04249618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106122763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551075445"/>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4120477755"/>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2700178860"/>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014493626"/>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695471299"/>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872891628"/>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866050319"/>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220735138"/>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23686988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4286170547"/>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948293161"/>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4062227198"/>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706413506"/>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23741770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9101287"/>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6037817"/>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1049850"/>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76842017"/>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3305745"/>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2953775"/>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8978679"/>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2575488"/>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555811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486592"/>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68287001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0035050"/>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8517145"/>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073124"/>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9455113"/>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617986"/>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493327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43102629"/>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8685337"/>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8966238"/>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52638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8836956"/>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57883608"/>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6431340"/>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46604571"/>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31798124"/>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149785"/>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3880461"/>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6000471"/>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70977943"/>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27909738"/>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87196214"/>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0948992"/>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308187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9098811"/>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601270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7834976"/>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4972705"/>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05339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2553720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9387601"/>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375829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270665"/>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6053749"/>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11339932"/>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394099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8904207"/>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8820902"/>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85086946"/>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101717"/>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7188674"/>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2158242"/>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9958023"/>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5475050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08902457"/>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2007441"/>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3426050"/>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1259599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7212929"/>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576688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9609859"/>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08619134"/>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3217293"/>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634086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9964450"/>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4565693"/>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6720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6979461"/>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8978601"/>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8482143"/>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6640306"/>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71080902"/>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251026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7786651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5403777"/>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69179678"/>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5307448"/>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5874981"/>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48513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25357453"/>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019146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87491001"/>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62405498"/>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963445"/>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7764282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8045764"/>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6133315"/>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3628895"/>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8259830"/>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7734647"/>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66420753"/>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7329867"/>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6596186"/>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7734017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2177535"/>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6499425"/>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46669942"/>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4912481"/>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3436627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31051987"/>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6717884"/>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7377017"/>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63503987"/>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7541262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25045234"/>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7910650"/>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0564532"/>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17938192"/>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2141441"/>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0306100"/>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51407912"/>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5224781"/>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750769"/>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4326842"/>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6546635"/>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461009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6753521"/>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022300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492651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0796740"/>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1486578"/>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0050200"/>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82198459"/>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7123615"/>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46965983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RK5</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Sherwood Forest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RX1</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Nottingham University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603945" y="622300"/>
            <a:ext cx="4674678" cy="276999"/>
          </a:xfrm>
          <a:prstGeom prst="rect">
            <a:avLst/>
          </a:prstGeom>
          <a:noFill/>
        </p:spPr>
        <p:txBody>
          <a:bodyPr wrap="none" rtlCol="0">
            <a:spAutoFit/>
          </a:bodyPr>
          <a:lstStyle/>
          <a:p>
            <a:pPr algn="r"/>
            <a:r>
              <a:rPr lang="en-GB" sz="1200" b="1" noProof="0">
                <a:solidFill>
                  <a:srgbClr val="336E9F"/>
                </a:solidFill>
                <a:latin typeface="Arial"/>
                <a:cs typeface="Arial"/>
              </a:rPr>
              <a:t>NHS Nottingham And Nottinghamshire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28489</Words>
  <Application>Microsoft Office PowerPoint</Application>
  <PresentationFormat>Custom</PresentationFormat>
  <Paragraphs>7022</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2026-06-26T16:15:04Z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