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349"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68" d="100"/>
          <a:sy n="68" d="100"/>
        </p:scale>
        <p:origin x="2970" y="84"/>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1.1950000000000001E-3</c:v>
                </c:pt>
                <c:pt idx="1">
                  <c:v>2.6858099999999999E-2</c:v>
                </c:pt>
                <c:pt idx="2">
                  <c:v>5.6842999999999998E-3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6.2368399999999997E-2</c:v>
                </c:pt>
                <c:pt idx="1">
                  <c:v>5.8849899999999997E-2</c:v>
                </c:pt>
                <c:pt idx="2">
                  <c:v>3.3818300000000003E-2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3.9865999999999999E-3</c:v>
                </c:pt>
                <c:pt idx="1">
                  <c:v>2.18706E-2</c:v>
                </c:pt>
                <c:pt idx="2">
                  <c:v>9.5350000000000003E-4</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0.943164</c:v>
                </c:pt>
                <c:pt idx="1">
                  <c:v>0.83638429999999997</c:v>
                </c:pt>
                <c:pt idx="2">
                  <c:v>0.96156770000000003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0.7161189</c:v>
                </c:pt>
                <c:pt idx="4">
                  <c:v>0.78139400000000003</c:v>
                </c:pt>
                <c:pt idx="5">
                  <c:v>0.82032799999999995</c:v>
                </c:pt>
                <c:pt idx="6">
                  <c:v>0.771173</c:v>
                </c:pt>
                <c:pt idx="7">
                  <c:v>0.7943926</c:v>
                </c:pt>
                <c:pt idx="8">
                  <c:v>0.67368110000000003</c:v>
                </c:pt>
                <c:pt idx="9">
                  <c:v>0.7526735</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1.4816899999999999E-2</c:v>
                </c:pt>
                <c:pt idx="1">
                  <c:v>9.3702000000000004E-3</c:v>
                </c:pt>
                <c:pt idx="2">
                  <c:v>2.5674999999999999E-3</c:v>
                </c:pt>
                <c:pt idx="3">
                  <c:v>0</c:v>
                </c:pt>
                <c:pt idx="4">
                  <c:v>0</c:v>
                </c:pt>
                <c:pt idx="5">
                  <c:v>1.93387E-2</c:v>
                </c:pt>
                <c:pt idx="6">
                  <c:v>1.16106E-2</c:v>
                </c:pt>
                <c:pt idx="7">
                  <c:v>5.4266000000000002E-3</c:v>
                </c:pt>
                <c:pt idx="8">
                  <c:v>4.8176E-3</c:v>
                </c:pt>
                <c:pt idx="9">
                  <c:v>0</c:v>
                </c:pt>
                <c:pt idx="10">
                  <c:v>4.74568E-2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5.57063E-2</c:v>
                </c:pt>
                <c:pt idx="1">
                  <c:v>6.5269599999999997E-2</c:v>
                </c:pt>
                <c:pt idx="2">
                  <c:v>8.0761200000000005E-2</c:v>
                </c:pt>
                <c:pt idx="3">
                  <c:v>0.1362738</c:v>
                </c:pt>
                <c:pt idx="4">
                  <c:v>0.1059924</c:v>
                </c:pt>
                <c:pt idx="5">
                  <c:v>6.1453000000000001E-2</c:v>
                </c:pt>
                <c:pt idx="6">
                  <c:v>7.1385299999999999E-2</c:v>
                </c:pt>
                <c:pt idx="7">
                  <c:v>9.0936799999999998E-2</c:v>
                </c:pt>
                <c:pt idx="8">
                  <c:v>0.1443595</c:v>
                </c:pt>
                <c:pt idx="9">
                  <c:v>0.1124078</c:v>
                </c:pt>
                <c:pt idx="10">
                  <c:v>0.15739790000000001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2.2539999999999999E-3</c:v>
                </c:pt>
                <c:pt idx="2">
                  <c:v>1.01774E-2</c:v>
                </c:pt>
                <c:pt idx="3">
                  <c:v>0</c:v>
                </c:pt>
                <c:pt idx="4">
                  <c:v>0</c:v>
                </c:pt>
                <c:pt idx="5">
                  <c:v>0</c:v>
                </c:pt>
                <c:pt idx="6">
                  <c:v>0</c:v>
                </c:pt>
                <c:pt idx="7">
                  <c:v>8.1744999999999995E-3</c:v>
                </c:pt>
                <c:pt idx="8">
                  <c:v>0</c:v>
                </c:pt>
                <c:pt idx="9">
                  <c:v>0</c:v>
                </c:pt>
                <c:pt idx="10">
                  <c:v>1.51548E-2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7.0139999999999994E-2</c:v>
                </c:pt>
                <c:pt idx="1">
                  <c:v>0.1127898</c:v>
                </c:pt>
                <c:pt idx="2">
                  <c:v>6.3756099999999996E-2</c:v>
                </c:pt>
                <c:pt idx="3">
                  <c:v>0.1476073</c:v>
                </c:pt>
                <c:pt idx="4">
                  <c:v>0.11261359999999999</c:v>
                </c:pt>
                <c:pt idx="5">
                  <c:v>9.8880300000000004E-2</c:v>
                </c:pt>
                <c:pt idx="6">
                  <c:v>0.14583109999999999</c:v>
                </c:pt>
                <c:pt idx="7">
                  <c:v>0.10106950000000001</c:v>
                </c:pt>
                <c:pt idx="8">
                  <c:v>0.17714179999999999</c:v>
                </c:pt>
                <c:pt idx="9">
                  <c:v>0.1349187</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0.8760078</c:v>
                </c:pt>
                <c:pt idx="1">
                  <c:v>0.8294859</c:v>
                </c:pt>
                <c:pt idx="2">
                  <c:v>0.88045960000000001</c:v>
                </c:pt>
                <c:pt idx="3">
                  <c:v>0.78612289999999996</c:v>
                </c:pt>
                <c:pt idx="4">
                  <c:v>0.83588030000000002</c:v>
                </c:pt>
                <c:pt idx="5">
                  <c:v>0.86002049999999997</c:v>
                </c:pt>
                <c:pt idx="6">
                  <c:v>0.80243549999999997</c:v>
                </c:pt>
                <c:pt idx="7">
                  <c:v>0.85654989999999998</c:v>
                </c:pt>
                <c:pt idx="8">
                  <c:v>0.75072450000000002</c:v>
                </c:pt>
                <c:pt idx="9">
                  <c:v>0.78592879999999998</c:v>
                </c:pt>
                <c:pt idx="10">
                  <c:v>0.73920770000000002</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2.5027600000000001E-2</c:v>
                </c:pt>
                <c:pt idx="1">
                  <c:v>4.0283899999999997E-2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6.2742800000000001E-2</c:v>
                </c:pt>
                <c:pt idx="1">
                  <c:v>8.2101300000000002E-2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8.5512999999999995E-3</c:v>
                </c:pt>
                <c:pt idx="1">
                  <c:v>1.07455E-2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0.84720969999999995</c:v>
                </c:pt>
                <c:pt idx="1">
                  <c:v>0.75880179999999997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8.6720800000000001E-2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0.30283890000000002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5.9522000000000004E-3</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8.7521433000000002</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1.2622E-3</c:v>
                </c:pt>
                <c:pt idx="1">
                  <c:v>5.45227E-2</c:v>
                </c:pt>
                <c:pt idx="2">
                  <c:v>2.60431E-2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4.66373E-2</c:v>
                </c:pt>
                <c:pt idx="1">
                  <c:v>6.3510800000000006E-2</c:v>
                </c:pt>
                <c:pt idx="2">
                  <c:v>0.1805319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4.4676000000000004E-3</c:v>
                </c:pt>
                <c:pt idx="1">
                  <c:v>0</c:v>
                </c:pt>
                <c:pt idx="2">
                  <c:v>2.0276200000000001E-2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0.1011552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0.87606030000000001</c:v>
                </c:pt>
                <c:pt idx="1">
                  <c:v>0.81524050000000003</c:v>
                </c:pt>
                <c:pt idx="2">
                  <c:v>0.40157359999999998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0.25414150000000002</c:v>
                </c:pt>
                <c:pt idx="1">
                  <c:v>0.73021069999999999</c:v>
                </c:pt>
                <c:pt idx="2">
                  <c:v>0.59737130000000005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0</c:v>
                </c:pt>
                <c:pt idx="1">
                  <c:v>2.7839900000000001E-2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0.14982000000000001</c:v>
                </c:pt>
                <c:pt idx="1">
                  <c:v>8.9289099999999996E-2</c:v>
                </c:pt>
                <c:pt idx="2">
                  <c:v>0.1001331</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0</c:v>
                </c:pt>
                <c:pt idx="2">
                  <c:v>2.2799000000000001E-3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0.59603859999999997</c:v>
                </c:pt>
                <c:pt idx="1">
                  <c:v>0.1526603</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0.3394469</c:v>
                </c:pt>
                <c:pt idx="1">
                  <c:v>0.79360370000000002</c:v>
                </c:pt>
                <c:pt idx="2">
                  <c:v>0.62465879999999996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8.8009000000000004E-3</c:v>
                </c:pt>
                <c:pt idx="1">
                  <c:v>4.5911300000000002E-2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0.114274</c:v>
                </c:pt>
                <c:pt idx="1">
                  <c:v>0.12480380000000001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5.6277000000000002E-3</c:v>
                </c:pt>
                <c:pt idx="1">
                  <c:v>6.3863500000000004E-2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0.40810160000000001</c:v>
                </c:pt>
                <c:pt idx="1">
                  <c:v>0.40693049999999997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4.0467999999999997E-3</c:v>
                </c:pt>
                <c:pt idx="1">
                  <c:v>2.4065E-2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9.3920500000000004E-2</c:v>
                </c:pt>
                <c:pt idx="1">
                  <c:v>0.1539798</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2.70602E-2</c:v>
                </c:pt>
                <c:pt idx="1">
                  <c:v>2.9448599999999998E-2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0.632494</c:v>
                </c:pt>
                <c:pt idx="1">
                  <c:v>0.48555619999999999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0.78343949999999996</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0.7630574</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0.73766549999999997</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0.76137759999999999</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0.78861789999999998</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0.81202050000000003</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0.81538460000000001</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0.82224909999999996</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0.79284829999999995</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0.80243569999999997</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0.89608639999999995</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0.89054049999999996</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0.91370560000000001</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0.90520690000000004</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0.89801699999999995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2.3341000000000001E-2</c:v>
                </c:pt>
                <c:pt idx="1">
                  <c:v>1.4715600000000001E-2</c:v>
                </c:pt>
                <c:pt idx="2">
                  <c:v>5.4232999999999998E-3</c:v>
                </c:pt>
                <c:pt idx="3">
                  <c:v>4.7419000000000003E-3</c:v>
                </c:pt>
                <c:pt idx="4">
                  <c:v>3.7962099999999999E-2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6.7466499999999999E-2</c:v>
                </c:pt>
                <c:pt idx="1">
                  <c:v>6.2071399999999999E-2</c:v>
                </c:pt>
                <c:pt idx="2">
                  <c:v>5.5563899999999999E-2</c:v>
                </c:pt>
                <c:pt idx="3">
                  <c:v>4.5968200000000001E-2</c:v>
                </c:pt>
                <c:pt idx="4">
                  <c:v>5.9740700000000001E-2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2.7879899999999999E-2</c:v>
                </c:pt>
                <c:pt idx="1">
                  <c:v>6.6293000000000003E-3</c:v>
                </c:pt>
                <c:pt idx="2">
                  <c:v>8.9890999999999999E-3</c:v>
                </c:pt>
                <c:pt idx="3">
                  <c:v>1.6747399999999999E-2</c:v>
                </c:pt>
                <c:pt idx="4">
                  <c:v>1.0710799999999999E-2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0.83911570000000002</c:v>
                </c:pt>
                <c:pt idx="1">
                  <c:v>0.73567070000000001</c:v>
                </c:pt>
                <c:pt idx="2">
                  <c:v>0.77285139999999997</c:v>
                </c:pt>
                <c:pt idx="3">
                  <c:v>0.8561436</c:v>
                </c:pt>
                <c:pt idx="4">
                  <c:v>0.85537909999999995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0.73214290000000004</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0.78820959999999995</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0.7897092</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0.76321839999999996</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0.77283369999999996</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0.63945580000000002</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0.65032679999999998</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0.65584419999999999</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0.66411039999999999</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0.65224919999999997</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0.74250839999999996</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0.74004420000000004</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0.72794119999999995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0.75974710000000001</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0.76571429999999996</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0.70739909999999995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0.70796460000000005</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0.72505310000000001</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0.72995779999999999</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0.72497120000000004</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0.6983568</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0.73108269999999997</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0.80487810000000004</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0.81498300000000001</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0.8331288</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0.93231160000000002</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0.91508239999999996</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0.92959429999999998</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0.92865929999999997</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0.93539700000000003</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0.77157359999999997</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0.75761420000000002</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0.75150059999999996</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0.75061730000000004</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0.73819159999999995</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0.93797470000000005</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0.93248410000000004</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0.95297030000000005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0.95853659999999996</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0.95894040000000003</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0.80890050000000002</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0.81544499999999998</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0.8318584</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0.82846249999999999</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0.83241759999999998</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0.94239629999999996</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0.93379000000000001</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0.91703060000000003</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0.92632720000000002</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0.94272080000000003</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1.26748E-2</c:v>
                </c:pt>
                <c:pt idx="1">
                  <c:v>5.6806000000000001E-3</c:v>
                </c:pt>
                <c:pt idx="2">
                  <c:v>3.9464600000000002E-2</c:v>
                </c:pt>
                <c:pt idx="3">
                  <c:v>1.09832E-2</c:v>
                </c:pt>
                <c:pt idx="4">
                  <c:v>3.9357000000000003E-3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3.7791400000000003E-2</c:v>
                </c:pt>
                <c:pt idx="1">
                  <c:v>6.2222600000000003E-2</c:v>
                </c:pt>
                <c:pt idx="2">
                  <c:v>8.0763000000000001E-2</c:v>
                </c:pt>
                <c:pt idx="3">
                  <c:v>6.6618499999999997E-2</c:v>
                </c:pt>
                <c:pt idx="4">
                  <c:v>3.2428800000000001E-2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1.2696900000000001E-2</c:v>
                </c:pt>
                <c:pt idx="2">
                  <c:v>1.7353500000000001E-2</c:v>
                </c:pt>
                <c:pt idx="3">
                  <c:v>4.8403999999999999E-3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5.1709199999999997E-2</c:v>
                </c:pt>
                <c:pt idx="1">
                  <c:v>0.11485869999999999</c:v>
                </c:pt>
                <c:pt idx="2">
                  <c:v>0.16142290000000001</c:v>
                </c:pt>
                <c:pt idx="3">
                  <c:v>0.17303660000000001</c:v>
                </c:pt>
                <c:pt idx="4">
                  <c:v>3.75237E-2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0.89782450000000003</c:v>
                </c:pt>
                <c:pt idx="1">
                  <c:v>0.80454130000000001</c:v>
                </c:pt>
                <c:pt idx="2">
                  <c:v>0.79771000000000003</c:v>
                </c:pt>
                <c:pt idx="3">
                  <c:v>0.74452130000000005</c:v>
                </c:pt>
                <c:pt idx="4">
                  <c:v>0.93922950000000005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0.80688800000000005</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0.83146070000000005</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0.82720590000000005</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0.84910180000000002</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0.8517555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0.83109619999999995</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0.8301887</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0.83703700000000003</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0.84076430000000002</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0.84615390000000001</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0.70202620000000004</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0.71010969999999995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0.70417629999999998</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0.70173410000000003</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0.72010180000000001</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0.53745319999999996</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0.55298650000000005</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0.59356140000000002</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0.7205298</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0.7802057</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0.81874230000000003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0.81959380000000004</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0.83862440000000005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0.77901790000000004</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0.76503339999999997</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0.76369489999999995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0.77801719999999996</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0.78819439999999996</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0.78663539999999998</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0.79083429999999999</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0.79291250000000002</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0.80829600000000001</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0.79256590000000005</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0.64551420000000004</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0.61883410000000005</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0.63545819999999997</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0.66876310000000005</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0.64316240000000002</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0.73094170000000003</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0.73266220000000004</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0.72216329999999995</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0.74946699999999999</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0.72716760000000003</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0.87804879999999996</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0.89174560000000003</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0.89539230000000003</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0.91044780000000003</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0.90253669999999997</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0.74180729999999995</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1.4511400000000001E-2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7.84493E-2</c:v>
                </c:pt>
                <c:pt idx="1">
                  <c:v>8.5722099999999996E-2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4.9669999999999998E-4</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0.1797434</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0.78078829999999999</c:v>
                </c:pt>
                <c:pt idx="1">
                  <c:v>0.65094359999999996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0.99426930000000002</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0.98930479999999998</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0.98717949999999999</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0.97959180000000001</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0.98924730000000005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0.91649270000000005</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0.92931399999999997</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0.93172690000000002</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0.94141410000000003</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0.92901880000000003</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0.62790699999999999</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0.62850470000000003</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0.63529409999999997</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0.64390239999999999</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0.61892579999999997</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0.72930649999999997</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0.71588370000000001</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0.75750580000000001</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0.72769950000000005</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0.68304670000000001</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0.66964290000000004</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0.65765770000000001</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0.69212960000000001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0.68202759999999996</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0.69727050000000002</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0.56901409999999997</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0.62108260000000004</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0.63858689999999996</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0.69376700000000002</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0.68208089999999999</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0.78318580000000004</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0.7733333</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0.74663670000000004</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0.76430209999999998</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0.72860630000000004</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0.89224950000000003</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0.8913044</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0.872</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0.87279839999999997</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0.87229440000000003</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0.76171350000000004</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0.78590079999999995</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0.76691730000000002</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0.76761440000000003</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0.75466670000000002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0.88764050000000005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0.85520359999999995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0.87155959999999999</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0.85613209999999995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0.84711780000000003</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1.4935500000000001E-2</c:v>
                </c:pt>
                <c:pt idx="1">
                  <c:v>6.34242E-2</c:v>
                </c:pt>
                <c:pt idx="2">
                  <c:v>1.8290299999999999E-2</c:v>
                </c:pt>
                <c:pt idx="3">
                  <c:v>1.2474499999999999E-2</c:v>
                </c:pt>
                <c:pt idx="4">
                  <c:v>3.1511900000000002E-2</c:v>
                </c:pt>
                <c:pt idx="5">
                  <c:v>1.0176899999999999E-2</c:v>
                </c:pt>
                <c:pt idx="6">
                  <c:v>6.4270999999999998E-3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8.18083E-2</c:v>
                </c:pt>
                <c:pt idx="1">
                  <c:v>9.4510899999999995E-2</c:v>
                </c:pt>
                <c:pt idx="2">
                  <c:v>9.4984399999999997E-2</c:v>
                </c:pt>
                <c:pt idx="3">
                  <c:v>0.1060628</c:v>
                </c:pt>
                <c:pt idx="4">
                  <c:v>9.8310700000000001E-2</c:v>
                </c:pt>
                <c:pt idx="5">
                  <c:v>7.4540700000000001E-2</c:v>
                </c:pt>
                <c:pt idx="6">
                  <c:v>6.3991000000000006E-2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2.2046E-2</c:v>
                </c:pt>
                <c:pt idx="1">
                  <c:v>4.4473999999999998E-3</c:v>
                </c:pt>
                <c:pt idx="2">
                  <c:v>0</c:v>
                </c:pt>
                <c:pt idx="3">
                  <c:v>1.7489399999999999E-2</c:v>
                </c:pt>
                <c:pt idx="4">
                  <c:v>1.9289199999999999E-2</c:v>
                </c:pt>
                <c:pt idx="5">
                  <c:v>1.2809900000000001E-2</c:v>
                </c:pt>
                <c:pt idx="6">
                  <c:v>0</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0.2340585</c:v>
                </c:pt>
                <c:pt idx="3">
                  <c:v>0.19183919999999999</c:v>
                </c:pt>
                <c:pt idx="4">
                  <c:v>0.272119</c:v>
                </c:pt>
                <c:pt idx="5">
                  <c:v>0.1053351</c:v>
                </c:pt>
                <c:pt idx="6">
                  <c:v>9.2497800000000005E-2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0.73242249999999998</c:v>
                </c:pt>
                <c:pt idx="1">
                  <c:v>0.68642499999999995</c:v>
                </c:pt>
                <c:pt idx="2">
                  <c:v>0.70013020000000004</c:v>
                </c:pt>
                <c:pt idx="3">
                  <c:v>0.68703259999999999</c:v>
                </c:pt>
                <c:pt idx="4">
                  <c:v>0.62213090000000004</c:v>
                </c:pt>
                <c:pt idx="5">
                  <c:v>0.80466720000000003</c:v>
                </c:pt>
                <c:pt idx="6">
                  <c:v>0.84332300000000004</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0.90486719999999998</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0.87973270000000003</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0.89639639999999998</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0.87871860000000002</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0.84107580000000004</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0.85933510000000002</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0.83846149999999997</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0.84391530000000003</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0.85089979999999998</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0.80440769999999995</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0.85365860000000005</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0.86599999999999999</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0.85403050000000003</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0.85321100000000005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0.87155959999999999</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0.83211679999999999</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0.80337080000000005</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0.83597889999999997</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0.78985510000000003</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0.76978420000000003</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0.705036</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0.77857140000000002</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0.86454180000000003</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0.91353379999999995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0.88212930000000001</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0.90774909999999998</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0.87242799999999998</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0.83536580000000005</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0.83950610000000003</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0.84865900000000005</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0.84189720000000001</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0.82819379999999998</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0.80387690000000001</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0.76463840000000005</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0.8139535</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0.73706899999999997</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0.73831769999999997</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0.82608689999999996</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0.74301680000000003</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0.78191489999999997</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0.77611940000000001</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0.70895520000000001</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0.73913039999999997</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2.3804E-3</c:v>
                </c:pt>
                <c:pt idx="1">
                  <c:v>5.6458999999999997E-3</c:v>
                </c:pt>
                <c:pt idx="2">
                  <c:v>3.8275900000000002E-2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4.95646E-2</c:v>
                </c:pt>
                <c:pt idx="1">
                  <c:v>7.8224500000000002E-2</c:v>
                </c:pt>
                <c:pt idx="2">
                  <c:v>0.1145303</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2.6659000000000001E-3</c:v>
                </c:pt>
                <c:pt idx="1">
                  <c:v>5.1526999999999996E-3</c:v>
                </c:pt>
                <c:pt idx="2">
                  <c:v>1.3034499999999999E-2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0.90439840000000005</c:v>
                </c:pt>
                <c:pt idx="1">
                  <c:v>0.73811720000000003</c:v>
                </c:pt>
                <c:pt idx="2">
                  <c:v>0.63932259999999996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0.85384610000000005</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0.84558820000000001</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0.84773659999999995</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0.78210120000000005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0.78600000000000003</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0.79910709999999996</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0.50510949999999999</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0.52435529999999997</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0.54177900000000001</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0.5263158</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0.52727270000000004</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0.55790779999999995</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0.60718709999999998</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0.59554510000000005</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0.56678280000000003</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0.59523809999999999</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0.86250000000000004</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0.84591680000000002</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0.85481479999999999</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0.86581920000000001</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0.8612805</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0.69277849999999996</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0.68286760000000002</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0.70643279999999997</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0.6701878</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0.66831680000000004</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0.73831769999999997</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0.72526190000000001</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0.7491601</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0.73094170000000003</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0.73829529999999999</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0.39156629999999998</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0.4069565</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0.48297210000000002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0.44169609999999998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0.4731861</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0.45103860000000001</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0.4817073</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0.97765519999999995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5.7739999999999996E-3</c:v>
                </c:pt>
                <c:pt idx="1">
                  <c:v>2.0429699999999999E-2</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7.8421000000000005E-2</c:v>
                </c:pt>
                <c:pt idx="1">
                  <c:v>4.3055700000000002E-2</c:v>
                </c:pt>
                <c:pt idx="2">
                  <c:v>2.1675699999999999E-2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8.8351999999999997E-3</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4.0052699999999997E-2</c:v>
                </c:pt>
                <c:pt idx="2">
                  <c:v>6.6909999999999995E-4</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0.72607650000000001</c:v>
                </c:pt>
                <c:pt idx="1">
                  <c:v>0.93275370000000002</c:v>
                </c:pt>
                <c:pt idx="2">
                  <c:v>0.99051290000000003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0.54391889999999998</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0.54833330000000002</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0.59335439999999995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0.59851849999999995</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0.62193129999999996</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0.80677969999999999</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0.83558560000000004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0.83067100000000005</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0.82854099999999997</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0.80870560000000002</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0.89192400000000005</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0.87847220000000004</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0.88827429999999996</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0.87969090000000005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0.87127529999999997</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0.60279720000000003</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0.59888580000000002</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0.61485559999999995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0.61213720000000005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0.61627909999999997</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0.76127319999999998</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0.75749999999999995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0.75742569999999998</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0.78973099999999996</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0.79227049999999999</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0.30057800000000001</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0.19428570000000001</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0.28961750000000003</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0.26404490000000003</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0.33862429999999999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8.6724338999999997</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8.7205543999999993</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8.7489223000000003</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8.7704029000000006</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8.7311706999999998</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0.38532110000000003</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0.36213230000000002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0.43205569999999999</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0.43177890000000002</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0.39882119999999999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16</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59</c:v>
                </c:pt>
                <c:pt idx="1">
                  <c:v>44</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c:v>
                </c:pt>
                <c:pt idx="1">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3.3904999999999999E-3</c:v>
                </c:pt>
                <c:pt idx="1">
                  <c:v>1.8828899999999999E-2</c:v>
                </c:pt>
                <c:pt idx="2">
                  <c:v>1.74793E-2</c:v>
                </c:pt>
                <c:pt idx="3">
                  <c:v>8.0789E-3</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5.8850800000000002E-2</c:v>
                </c:pt>
                <c:pt idx="1">
                  <c:v>5.7265099999999999E-2</c:v>
                </c:pt>
                <c:pt idx="2">
                  <c:v>5.2117400000000001E-2</c:v>
                </c:pt>
                <c:pt idx="3">
                  <c:v>9.1855699999999998E-2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1.3358800000000001E-2</c:v>
                </c:pt>
                <c:pt idx="1">
                  <c:v>0</c:v>
                </c:pt>
                <c:pt idx="2">
                  <c:v>1.0002799999999999E-2</c:v>
                </c:pt>
                <c:pt idx="3">
                  <c:v>1.80289E-2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0.16715530000000001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0.79749490000000001</c:v>
                </c:pt>
                <c:pt idx="1">
                  <c:v>0.79488300000000001</c:v>
                </c:pt>
                <c:pt idx="2">
                  <c:v>0.84311999999999998</c:v>
                </c:pt>
                <c:pt idx="3">
                  <c:v>0.60388529999999996</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0.66308440000000002</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5.1181999999999998E-3</c:v>
                </c:pt>
                <c:pt idx="1">
                  <c:v>0</c:v>
                </c:pt>
                <c:pt idx="2">
                  <c:v>1.1790200000000001E-2</c:v>
                </c:pt>
                <c:pt idx="3">
                  <c:v>1.2869999999999999E-3</c:v>
                </c:pt>
                <c:pt idx="4">
                  <c:v>1.06383E-2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6.1324799999999999E-2</c:v>
                </c:pt>
                <c:pt idx="1">
                  <c:v>8.5240099999999999E-2</c:v>
                </c:pt>
                <c:pt idx="2">
                  <c:v>6.3018299999999999E-2</c:v>
                </c:pt>
                <c:pt idx="3">
                  <c:v>8.5893600000000001E-2</c:v>
                </c:pt>
                <c:pt idx="4">
                  <c:v>9.4175800000000004E-2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0</c:v>
                </c:pt>
                <c:pt idx="1">
                  <c:v>5.8421999999999997E-3</c:v>
                </c:pt>
                <c:pt idx="2">
                  <c:v>0</c:v>
                </c:pt>
                <c:pt idx="3">
                  <c:v>4.0477000000000004E-3</c:v>
                </c:pt>
                <c:pt idx="4">
                  <c:v>2.5122E-3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0.22873389999999999</c:v>
                </c:pt>
                <c:pt idx="1">
                  <c:v>0.2458333</c:v>
                </c:pt>
                <c:pt idx="2">
                  <c:v>9.2226500000000003E-2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0.73809599999999997</c:v>
                </c:pt>
                <c:pt idx="1">
                  <c:v>0.67179089999999997</c:v>
                </c:pt>
                <c:pt idx="2">
                  <c:v>0.85954580000000003</c:v>
                </c:pt>
                <c:pt idx="3">
                  <c:v>0.60258540000000005</c:v>
                </c:pt>
                <c:pt idx="4">
                  <c:v>0.53429559999999998</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Northamptonshire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882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1,928</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46</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46712899"/>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2,091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882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785942592"/>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636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882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115655088"/>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882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395577257"/>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763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882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8656978"/>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3160455"/>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70528106"/>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41824572"/>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25658673"/>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9476041"/>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9386773"/>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74552671"/>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3833230"/>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808100"/>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74724545"/>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29138210"/>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1223899"/>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4134860"/>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28158417"/>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96885944"/>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977561921"/>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646977448"/>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584260197"/>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947214361"/>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248456903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775288027"/>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2951711516"/>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23328807"/>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404902072"/>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457328789"/>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545420141"/>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965312553"/>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066232133"/>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144682476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479536193"/>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416098660"/>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971587998"/>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28603697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3055406874"/>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636756999"/>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955274852"/>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902927753"/>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228725241"/>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874600160"/>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343673851"/>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370714020"/>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824444518"/>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864169437"/>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471103340"/>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030922042"/>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3127091805"/>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59140888"/>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450638271"/>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3442321926"/>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684929500"/>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1866058602"/>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663592007"/>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4095681540"/>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4063003533"/>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314006591"/>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126768580"/>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503936978"/>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135586900"/>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50%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5461752"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Northamptonshire Integrated Care Board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3902174302"/>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306209635"/>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243482399"/>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072074929"/>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735665" y="622300"/>
            <a:ext cx="3542958"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Northamptonshire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393069382"/>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2952454626"/>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4062914965"/>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506471795"/>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158059517"/>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43356691"/>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12967252"/>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2440792190"/>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860676353"/>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2564212153"/>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773118288"/>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164738742"/>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287873229"/>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889573830"/>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135593326"/>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467376206"/>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943774798"/>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1828579839"/>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304453752"/>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192387075"/>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637044278"/>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52065078"/>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377153965"/>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322333332"/>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939787201"/>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868956737"/>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077549782"/>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496802364"/>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1024703924"/>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Q05. Patient received all the information needed about the diagnostic test in advance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Q06. Diagnostic test staff appeared to completely have all the information they needed about the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Q20. Treatment options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Q29. Patient was offered information about how to get financial help or benefits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Q37. Patient was always treated with respect and dignity while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Q38. Patient received easily understandable information about what they should or should not do after leaving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Q57. Administration of care was very good or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0682907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166342934"/>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045065652"/>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48660523"/>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305998054"/>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57173832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363750319"/>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518830440"/>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617318371"/>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524018714"/>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288633809"/>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964241786"/>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374866609"/>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292750006"/>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78226422"/>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084761390"/>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537971804"/>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2563809894"/>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357546021"/>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766536153"/>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633268356"/>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547651896"/>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698362935"/>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664179559"/>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514556011"/>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549041428"/>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678614411"/>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124441575"/>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2806782748"/>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3872472435"/>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011055028"/>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519569479"/>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214257343"/>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4283938602"/>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56570098"/>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030816648"/>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033006561"/>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337582846"/>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4118808047"/>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165398247"/>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763985144"/>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870580370"/>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429426614"/>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592899118"/>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674618225"/>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913302504"/>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1071871379"/>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647353410"/>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3637874757"/>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042119274"/>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768971268"/>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94526228"/>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894931816"/>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96739301"/>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35541746"/>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08989113"/>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19436202"/>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27077922"/>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70354421"/>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84702549"/>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73444750"/>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88419385"/>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520156641"/>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66009433"/>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1317989"/>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66168384"/>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84121054"/>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26009561"/>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6351875"/>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53389741"/>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98636540"/>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82344899"/>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74556592"/>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68775705"/>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2972743"/>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01983015"/>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27704766"/>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581427"/>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75910413"/>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8692288"/>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3956156"/>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63441610"/>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09003656"/>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7723386"/>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81713436"/>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081265"/>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6588387"/>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90933113"/>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6582796"/>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14116877"/>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88129207"/>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38412046"/>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76510417"/>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5696258"/>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2946072"/>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19568128"/>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2990528"/>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99852140"/>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84042998"/>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65388017"/>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19599104"/>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30065199"/>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8250887"/>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94075975"/>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89241519"/>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35459890"/>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74984022"/>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7756371"/>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29835232"/>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39563591"/>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4787233"/>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60054322"/>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48262101"/>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68123370"/>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28925908"/>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55055035"/>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04513798"/>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25919755"/>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6730690"/>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04517594"/>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8820593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59855166"/>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03906774"/>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91044651"/>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557763"/>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85468143"/>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6247851"/>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09931321"/>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1300868"/>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53852373"/>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12836110"/>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5900725"/>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5832165"/>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89797367"/>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3463434"/>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49534031"/>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31092053"/>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35794660"/>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7778894"/>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1867413"/>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5513602"/>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77277001"/>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79925952"/>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3931887"/>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83798918"/>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48961271"/>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2365421"/>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9493162"/>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6469938"/>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10202411"/>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130537"/>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9676336"/>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245954"/>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18217393"/>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0586915"/>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69589873"/>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24900867"/>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32192818"/>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55423524"/>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41013268"/>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0452105"/>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73196068"/>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26622030"/>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90549786"/>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1102213"/>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62116521"/>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05122327"/>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0461174"/>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68769934"/>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96561300"/>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0155186"/>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8107420"/>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04720066"/>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87284635"/>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1827917"/>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67935343"/>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59759060"/>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RNQ</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Kettering General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RNS</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Northampton General Hospital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735665" y="622300"/>
            <a:ext cx="3542958" cy="276999"/>
          </a:xfrm>
          <a:prstGeom prst="rect">
            <a:avLst/>
          </a:prstGeom>
          <a:noFill/>
        </p:spPr>
        <p:txBody>
          <a:bodyPr wrap="none" rtlCol="0">
            <a:spAutoFit/>
          </a:bodyPr>
          <a:lstStyle/>
          <a:p>
            <a:pPr algn="r"/>
            <a:r>
              <a:rPr lang="en-GB" sz="1200" b="1" noProof="0">
                <a:solidFill>
                  <a:srgbClr val="336E9F"/>
                </a:solidFill>
                <a:latin typeface="Arial"/>
                <a:cs typeface="Arial"/>
              </a:rPr>
              <a:t>NHS Northamptonshire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28444</Words>
  <Application>Microsoft Office PowerPoint</Application>
  <PresentationFormat>Custom</PresentationFormat>
  <Paragraphs>7024</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2026-06-26T16:15:02Z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