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3.2252000000000001E-3</c:v>
                </c:pt>
                <c:pt idx="1">
                  <c:v>3.11817E-2</c:v>
                </c:pt>
                <c:pt idx="2">
                  <c:v>7.9074000000000002E-3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5.8307999999999999E-2</c:v>
                </c:pt>
                <c:pt idx="1">
                  <c:v>5.0202700000000003E-2</c:v>
                </c:pt>
                <c:pt idx="2">
                  <c:v>2.9371999999999999E-2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6.0168000000000001E-3</c:v>
                </c:pt>
                <c:pt idx="1">
                  <c:v>2.6194200000000001E-2</c:v>
                </c:pt>
                <c:pt idx="2">
                  <c:v>3.1765999999999999E-3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0.91659250000000003</c:v>
                </c:pt>
                <c:pt idx="1">
                  <c:v>0.78672509999999996</c:v>
                </c:pt>
                <c:pt idx="2">
                  <c:v>0.94544260000000002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0.72822050000000005</c:v>
                </c:pt>
                <c:pt idx="4">
                  <c:v>0.78946419999999995</c:v>
                </c:pt>
                <c:pt idx="5">
                  <c:v>0.82032799999999995</c:v>
                </c:pt>
                <c:pt idx="6">
                  <c:v>0.771173</c:v>
                </c:pt>
                <c:pt idx="7">
                  <c:v>0.7943926</c:v>
                </c:pt>
                <c:pt idx="8">
                  <c:v>0.67368110000000003</c:v>
                </c:pt>
                <c:pt idx="9">
                  <c:v>0.7616271</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1.88866E-2</c:v>
                </c:pt>
                <c:pt idx="1">
                  <c:v>1.53978E-2</c:v>
                </c:pt>
                <c:pt idx="2">
                  <c:v>1.01951E-2</c:v>
                </c:pt>
                <c:pt idx="3">
                  <c:v>0</c:v>
                </c:pt>
                <c:pt idx="4">
                  <c:v>0</c:v>
                </c:pt>
                <c:pt idx="5">
                  <c:v>2.3962199999999999E-2</c:v>
                </c:pt>
                <c:pt idx="6">
                  <c:v>1.8246700000000001E-2</c:v>
                </c:pt>
                <c:pt idx="7">
                  <c:v>1.4096900000000001E-2</c:v>
                </c:pt>
                <c:pt idx="8">
                  <c:v>1.77761E-2</c:v>
                </c:pt>
                <c:pt idx="9">
                  <c:v>0</c:v>
                </c:pt>
                <c:pt idx="10">
                  <c:v>4.90395E-2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4.7566799999999999E-2</c:v>
                </c:pt>
                <c:pt idx="1">
                  <c:v>5.3214299999999999E-2</c:v>
                </c:pt>
                <c:pt idx="2">
                  <c:v>6.5506099999999998E-2</c:v>
                </c:pt>
                <c:pt idx="3">
                  <c:v>0.1120705</c:v>
                </c:pt>
                <c:pt idx="4">
                  <c:v>8.9852000000000001E-2</c:v>
                </c:pt>
                <c:pt idx="5">
                  <c:v>5.2206099999999998E-2</c:v>
                </c:pt>
                <c:pt idx="6">
                  <c:v>5.8113199999999997E-2</c:v>
                </c:pt>
                <c:pt idx="7">
                  <c:v>7.3596300000000003E-2</c:v>
                </c:pt>
                <c:pt idx="8">
                  <c:v>0.1184426</c:v>
                </c:pt>
                <c:pt idx="9">
                  <c:v>9.4500600000000004E-2</c:v>
                </c:pt>
                <c:pt idx="10">
                  <c:v>0.15423249999999999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1.4648E-3</c:v>
                </c:pt>
                <c:pt idx="1">
                  <c:v>8.2816000000000001E-3</c:v>
                </c:pt>
                <c:pt idx="2">
                  <c:v>1.7805000000000001E-2</c:v>
                </c:pt>
                <c:pt idx="3">
                  <c:v>0</c:v>
                </c:pt>
                <c:pt idx="4">
                  <c:v>0</c:v>
                </c:pt>
                <c:pt idx="5">
                  <c:v>9.657E-4</c:v>
                </c:pt>
                <c:pt idx="6">
                  <c:v>2.7043000000000002E-3</c:v>
                </c:pt>
                <c:pt idx="7">
                  <c:v>1.6844700000000001E-2</c:v>
                </c:pt>
                <c:pt idx="8">
                  <c:v>8.2591999999999995E-3</c:v>
                </c:pt>
                <c:pt idx="9">
                  <c:v>2.7203000000000001E-3</c:v>
                </c:pt>
                <c:pt idx="10">
                  <c:v>1.6737599999999998E-2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0.15970899999999999</c:v>
                </c:pt>
                <c:pt idx="4">
                  <c:v>0.12068379999999999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0.8904571</c:v>
                </c:pt>
                <c:pt idx="1">
                  <c:v>0.85581050000000003</c:v>
                </c:pt>
                <c:pt idx="2">
                  <c:v>0.85925879999999999</c:v>
                </c:pt>
                <c:pt idx="3">
                  <c:v>0.74002020000000002</c:v>
                </c:pt>
                <c:pt idx="4">
                  <c:v>0.80076190000000003</c:v>
                </c:pt>
                <c:pt idx="5">
                  <c:v>0.87555019999999995</c:v>
                </c:pt>
                <c:pt idx="6">
                  <c:v>0.81197900000000001</c:v>
                </c:pt>
                <c:pt idx="7">
                  <c:v>0.85128429999999999</c:v>
                </c:pt>
                <c:pt idx="8">
                  <c:v>0.77625599999999995</c:v>
                </c:pt>
                <c:pt idx="9">
                  <c:v>0.79559299999999999</c:v>
                </c:pt>
                <c:pt idx="10">
                  <c:v>0.66948739999999995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3.0379099999999999E-2</c:v>
                </c:pt>
                <c:pt idx="1">
                  <c:v>4.3904499999999999E-2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5.20399E-2</c:v>
                </c:pt>
                <c:pt idx="1">
                  <c:v>7.4860200000000002E-2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1.39027E-2</c:v>
                </c:pt>
                <c:pt idx="1">
                  <c:v>1.4366E-2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0.90331850000000002</c:v>
                </c:pt>
                <c:pt idx="1">
                  <c:v>0.71550429999999998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9.5966999999999997E-2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0.2843464</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1.51985E-2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8.7650054999999991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4.4085000000000001E-3</c:v>
                </c:pt>
                <c:pt idx="1">
                  <c:v>5.7254600000000003E-2</c:v>
                </c:pt>
                <c:pt idx="2">
                  <c:v>2.9878399999999999E-2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4.0344699999999997E-2</c:v>
                </c:pt>
                <c:pt idx="1">
                  <c:v>5.8047000000000001E-2</c:v>
                </c:pt>
                <c:pt idx="2">
                  <c:v>0.17286119999999999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7.6138999999999998E-3</c:v>
                </c:pt>
                <c:pt idx="1">
                  <c:v>2.1751000000000001E-3</c:v>
                </c:pt>
                <c:pt idx="2">
                  <c:v>2.4111500000000001E-2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0.88590340000000001</c:v>
                </c:pt>
                <c:pt idx="1">
                  <c:v>0.84276779999999996</c:v>
                </c:pt>
                <c:pt idx="2">
                  <c:v>0.53755269999999999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0.60190030000000005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1.08605E-2</c:v>
                </c:pt>
                <c:pt idx="1">
                  <c:v>3.3272599999999999E-2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0.1171121</c:v>
                </c:pt>
                <c:pt idx="1">
                  <c:v>7.8423900000000005E-2</c:v>
                </c:pt>
                <c:pt idx="2">
                  <c:v>9.1075199999999995E-2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1.1425599999999999E-2</c:v>
                </c:pt>
                <c:pt idx="1">
                  <c:v>7.8180000000000003E-4</c:v>
                </c:pt>
                <c:pt idx="2">
                  <c:v>6.8088000000000003E-3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0.30096250000000002</c:v>
                </c:pt>
                <c:pt idx="1">
                  <c:v>0.78494269999999999</c:v>
                </c:pt>
                <c:pt idx="2">
                  <c:v>0.60567700000000002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1.3911099999999999E-2</c:v>
                </c:pt>
                <c:pt idx="1">
                  <c:v>5.1509199999999998E-2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0.1040536</c:v>
                </c:pt>
                <c:pt idx="1">
                  <c:v>0.1136079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1.07379E-2</c:v>
                </c:pt>
                <c:pt idx="1">
                  <c:v>6.9461400000000006E-2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0.40125830000000001</c:v>
                </c:pt>
                <c:pt idx="1">
                  <c:v>0.38741300000000001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9.7268000000000007E-3</c:v>
                </c:pt>
                <c:pt idx="1">
                  <c:v>3.3829699999999997E-2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8.2560599999999998E-2</c:v>
                </c:pt>
                <c:pt idx="1">
                  <c:v>0.1344504</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3.2740100000000001E-2</c:v>
                </c:pt>
                <c:pt idx="1">
                  <c:v>3.92133E-2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0.61952240000000003</c:v>
                </c:pt>
                <c:pt idx="1">
                  <c:v>0.47165230000000002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0.74705880000000002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0.74668440000000003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0.71550670000000005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0.74513819999999997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0.74633700000000003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0.78766309999999995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0.79333339999999997</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0.77255870000000004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0.78163269999999996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0.79890309999999998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0.89506169999999996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0.88446720000000001</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0.89923330000000001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0.92292870000000005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2.6664E-2</c:v>
                </c:pt>
                <c:pt idx="1">
                  <c:v>1.9492900000000001E-2</c:v>
                </c:pt>
                <c:pt idx="2">
                  <c:v>1.04557E-2</c:v>
                </c:pt>
                <c:pt idx="3">
                  <c:v>9.0416000000000003E-3</c:v>
                </c:pt>
                <c:pt idx="4">
                  <c:v>4.1562099999999998E-2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6.08205E-2</c:v>
                </c:pt>
                <c:pt idx="1">
                  <c:v>5.2516800000000002E-2</c:v>
                </c:pt>
                <c:pt idx="2">
                  <c:v>4.5499100000000001E-2</c:v>
                </c:pt>
                <c:pt idx="3">
                  <c:v>3.7368800000000001E-2</c:v>
                </c:pt>
                <c:pt idx="4">
                  <c:v>5.25406E-2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3.1202899999999999E-2</c:v>
                </c:pt>
                <c:pt idx="1">
                  <c:v>1.14065E-2</c:v>
                </c:pt>
                <c:pt idx="2">
                  <c:v>1.4021499999999999E-2</c:v>
                </c:pt>
                <c:pt idx="3">
                  <c:v>2.1047099999999999E-2</c:v>
                </c:pt>
                <c:pt idx="4">
                  <c:v>1.43108E-2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0.78197570000000005</c:v>
                </c:pt>
                <c:pt idx="1">
                  <c:v>0.7051499</c:v>
                </c:pt>
                <c:pt idx="2">
                  <c:v>0.74788310000000002</c:v>
                </c:pt>
                <c:pt idx="3">
                  <c:v>0.85915629999999998</c:v>
                </c:pt>
                <c:pt idx="4">
                  <c:v>0.78372569999999997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0.69831220000000005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0.72483220000000004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0.73394499999999996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0.73419769999999995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0.59032260000000003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0.58724200000000004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0.59666669999999999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0.60781669999999999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0.60355029999999998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0.74381799999999998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0.75086109999999995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0.76433119999999999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0.74825779999999997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0.73363780000000001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0.71155780000000002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0.71016170000000001</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0.73751330000000004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0.71894270000000005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0.69745959999999996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0.66772480000000001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0.74845870000000003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0.77979569999999998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0.80592730000000001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0.78553620000000002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0.9152941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0.93931399999999998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0.92865779999999998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0.92097260000000003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0.9340659</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0.74004689999999995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0.76851849999999999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0.75274059999999998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0.73197970000000001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0.74087590000000003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0.94337490000000002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0.93557049999999997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0.93366709999999997</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0.92835210000000001</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0.94237590000000004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0.80809249999999999</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0.77808600000000006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0.79872609999999999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0.78907919999999998</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0.91979690000000003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0.92380949999999995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0.92794759999999998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0.9167421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0.9211357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1.5987000000000001E-2</c:v>
                </c:pt>
                <c:pt idx="1">
                  <c:v>9.5385999999999995E-3</c:v>
                </c:pt>
                <c:pt idx="2">
                  <c:v>4.3214099999999998E-2</c:v>
                </c:pt>
                <c:pt idx="3">
                  <c:v>1.54865E-2</c:v>
                </c:pt>
                <c:pt idx="4">
                  <c:v>6.7754E-3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3.1167199999999999E-2</c:v>
                </c:pt>
                <c:pt idx="1">
                  <c:v>5.4506499999999999E-2</c:v>
                </c:pt>
                <c:pt idx="2">
                  <c:v>7.3263999999999996E-2</c:v>
                </c:pt>
                <c:pt idx="3">
                  <c:v>5.7611700000000002E-2</c:v>
                </c:pt>
                <c:pt idx="4">
                  <c:v>2.67494E-2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1.6554900000000001E-2</c:v>
                </c:pt>
                <c:pt idx="2">
                  <c:v>2.1103E-2</c:v>
                </c:pt>
                <c:pt idx="3">
                  <c:v>9.3437999999999993E-3</c:v>
                </c:pt>
                <c:pt idx="4">
                  <c:v>1.4871999999999999E-3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5.5021399999999998E-2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0.9262667</c:v>
                </c:pt>
                <c:pt idx="1">
                  <c:v>0.81712249999999997</c:v>
                </c:pt>
                <c:pt idx="2">
                  <c:v>0.7595596</c:v>
                </c:pt>
                <c:pt idx="3">
                  <c:v>0.76404150000000004</c:v>
                </c:pt>
                <c:pt idx="4">
                  <c:v>0.94100490000000003</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0.79147979999999996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0.81865969999999999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0.81168059999999997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0.81070370000000003</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0.78603009999999995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0.82661289999999998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0.85829489999999997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0.86392400000000003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0.85602089999999997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0.8573596</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0.69331869999999995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0.66752579999999995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0.68524969999999996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0.67387030000000003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0.68092390000000003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0.54529309999999998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0.52122990000000002</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0.53144259999999999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0.71482409999999996</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0.79523140000000003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0.82533820000000002</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0.82941779999999998</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0.79928949999999999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0.75803209999999999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0.75958190000000003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0.76451610000000003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0.75834800000000002</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0.75577810000000001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0.79500519999999997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0.79314569999999995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0.79444440000000005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0.79560039999999999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0.77902320000000003</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0.69004889999999997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0.63409959999999999</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0.67927630000000006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0.70637119999999998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0.69400240000000002</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0.70240480000000005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0.737819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0.70594480000000004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0.72902100000000003</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0.71265239999999996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0.86705200000000004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0.89381719999999998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0.91073579999999998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0.92907090000000003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0.90750439999999999</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5.2538999999999997E-3</c:v>
                </c:pt>
                <c:pt idx="1">
                  <c:v>2.02074E-2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6.5262000000000001E-2</c:v>
                </c:pt>
                <c:pt idx="1">
                  <c:v>7.4329999999999993E-2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6.1928E-3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0.18633710000000001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0.77146479999999995</c:v>
                </c:pt>
                <c:pt idx="1">
                  <c:v>0.62411779999999994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0.96759260000000002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0.98648650000000004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0.97566909999999996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0.97399999999999998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0.99025980000000002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0.91274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0.90456429999999999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0.89598540000000004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0.9243827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0.921875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0.6230599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0.63867680000000004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0.60849059999999999</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0.5988483</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0.59259260000000002</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0.71520340000000004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0.73399009999999998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0.70428900000000005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0.71135939999999998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0.70578229999999997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0.6817204</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0.67990079999999997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0.68480719999999995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0.70093459999999996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0.74315070000000005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0.55641030000000002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0.63501479999999999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0.65564739999999999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0.6929824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0.73930750000000001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0.74369750000000001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0.8142857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0.74617069999999996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0.77306269999999999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0.77403029999999995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0.86159169999999996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0.85317460000000001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0.90272370000000002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0.88180400000000003</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0.88717159999999995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0.70520229999999995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0.72446239999999995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0.7179487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0.73818899999999998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0.69149870000000002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0.86946900000000005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0.87714990000000004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0.88965519999999998</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0.85553469999999998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0.90172419999999998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2.1614600000000001E-2</c:v>
                </c:pt>
                <c:pt idx="1">
                  <c:v>7.1010799999999999E-2</c:v>
                </c:pt>
                <c:pt idx="2">
                  <c:v>2.5065E-2</c:v>
                </c:pt>
                <c:pt idx="3">
                  <c:v>1.80711E-2</c:v>
                </c:pt>
                <c:pt idx="4">
                  <c:v>3.9057599999999998E-2</c:v>
                </c:pt>
                <c:pt idx="5">
                  <c:v>1.67758E-2</c:v>
                </c:pt>
                <c:pt idx="6">
                  <c:v>1.1828200000000001E-2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6.84501E-2</c:v>
                </c:pt>
                <c:pt idx="1">
                  <c:v>7.9337599999999994E-2</c:v>
                </c:pt>
                <c:pt idx="2">
                  <c:v>8.1434900000000005E-2</c:v>
                </c:pt>
                <c:pt idx="3">
                  <c:v>9.4869599999999998E-2</c:v>
                </c:pt>
                <c:pt idx="4">
                  <c:v>8.3219199999999993E-2</c:v>
                </c:pt>
                <c:pt idx="5">
                  <c:v>6.1342899999999999E-2</c:v>
                </c:pt>
                <c:pt idx="6">
                  <c:v>5.3188800000000001E-2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2.87251E-2</c:v>
                </c:pt>
                <c:pt idx="1">
                  <c:v>1.2034E-2</c:v>
                </c:pt>
                <c:pt idx="2">
                  <c:v>4.9600000000000002E-4</c:v>
                </c:pt>
                <c:pt idx="3">
                  <c:v>2.3085999999999999E-2</c:v>
                </c:pt>
                <c:pt idx="4">
                  <c:v>2.6834899999999998E-2</c:v>
                </c:pt>
                <c:pt idx="5">
                  <c:v>1.94088E-2</c:v>
                </c:pt>
                <c:pt idx="6">
                  <c:v>4.4443E-3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0.77935790000000005</c:v>
                </c:pt>
                <c:pt idx="1">
                  <c:v>0.73591890000000004</c:v>
                </c:pt>
                <c:pt idx="2">
                  <c:v>0.73935139999999999</c:v>
                </c:pt>
                <c:pt idx="3">
                  <c:v>0.69817050000000003</c:v>
                </c:pt>
                <c:pt idx="4">
                  <c:v>0.59588960000000002</c:v>
                </c:pt>
                <c:pt idx="5">
                  <c:v>0.84409579999999995</c:v>
                </c:pt>
                <c:pt idx="6">
                  <c:v>0.87446809999999997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0.84599159999999995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0.8639618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0.83518930000000002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0.86993240000000005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0.81042650000000005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0.84225349999999999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0.82598039999999995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0.79331940000000001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0.83582089999999998</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0.84496119999999997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0.81803800000000004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0.87578619999999996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0.80147060000000003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0.83809520000000004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0.74803149999999996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0.86910989999999999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0.79087450000000004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0.76300579999999996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0.74590160000000005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0.73103450000000003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0.72946860000000002</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0.86872590000000005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0.89419789999999999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0.91452990000000001</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0.85790880000000003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0.85741089999999998</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0.84187080000000003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0.86868690000000004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0.87477950000000004</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0.85651529999999998</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0.70102039999999999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0.67337279999999999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0.62375139999999996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0.67931350000000001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0.64423819999999998</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0.78947369999999994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0.71631210000000001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0.73652700000000004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0.77073170000000002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5.0457999999999996E-3</c:v>
                </c:pt>
                <c:pt idx="1">
                  <c:v>9.2907000000000007E-3</c:v>
                </c:pt>
                <c:pt idx="2">
                  <c:v>4.50196E-2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4.4233799999999997E-2</c:v>
                </c:pt>
                <c:pt idx="1">
                  <c:v>7.0934800000000006E-2</c:v>
                </c:pt>
                <c:pt idx="2">
                  <c:v>0.1010428</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5.3312999999999998E-3</c:v>
                </c:pt>
                <c:pt idx="1">
                  <c:v>8.7974999999999998E-3</c:v>
                </c:pt>
                <c:pt idx="2">
                  <c:v>1.9778299999999999E-2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0.91232579999999996</c:v>
                </c:pt>
                <c:pt idx="1">
                  <c:v>0.72801870000000002</c:v>
                </c:pt>
                <c:pt idx="2">
                  <c:v>0.69598420000000005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0.85017419999999999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0.84438040000000003</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0.85175199999999995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0.79559120000000005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0.80679789999999996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0.8150887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0.49875000000000003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0.51251840000000004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0.51012150000000001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0.50217389999999995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0.49487419999999999</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0.57266810000000001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0.56957089999999999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0.59058820000000001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0.59535340000000003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0.59166660000000004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0.81443299999999996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0.83993899999999999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0.83931140000000004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0.82468280000000005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0.82388660000000002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0.65069220000000005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0.66237120000000005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0.67103699999999999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0.66895199999999999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0.67747299999999999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0.73590820000000001</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0.72058820000000001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0.72573359999999998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0.73591879999999998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0.71766560000000001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0.41343669999999999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0.39861750000000001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0.43221999999999999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0.46883469999999999</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0.41189930000000002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0.4644914</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0.4582677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1.00421E-2</c:v>
                </c:pt>
                <c:pt idx="1">
                  <c:v>2.4955999999999999E-2</c:v>
                </c:pt>
                <c:pt idx="2">
                  <c:v>1.6397E-3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6.9884799999999997E-2</c:v>
                </c:pt>
                <c:pt idx="1">
                  <c:v>3.4002999999999999E-2</c:v>
                </c:pt>
                <c:pt idx="2">
                  <c:v>1.6844399999999999E-2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1.3103399999999999E-2</c:v>
                </c:pt>
                <c:pt idx="1">
                  <c:v>2.9053E-3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3.0848E-3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0.68684880000000004</c:v>
                </c:pt>
                <c:pt idx="1">
                  <c:v>0.9241857</c:v>
                </c:pt>
                <c:pt idx="2">
                  <c:v>0.99120569999999997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0.51367779999999996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0.58096829999999999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0.57656249999999998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0.59801490000000002</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0.6102784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0.82441980000000004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0.84823530000000003</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0.84731190000000001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0.85943060000000004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0.84591680000000002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0.88401249999999998</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0.88092340000000002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0.88100679999999998</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0.88775510000000002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0.88364520000000002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0.57840619999999998</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0.554755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0.56021650000000001</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0.58738939999999995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0.58925150000000004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0.74186989999999997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0.76178009999999996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0.75846499999999994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0.75050300000000003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0.77166659999999998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0.30479450000000002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0.25118479999999999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0.2995951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0.29118769999999999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0.29347830000000003</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8.6384068000000003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8.7324456999999995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8.6673936999999999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8.7071819000000001</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8.6836739000000005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0.46895419999999999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0.49438199999999999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0.50993379999999999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0.51953689999999997</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0.55764409999999998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21</c:v>
                </c:pt>
                <c:pt idx="2">
                  <c:v>25</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53</c:v>
                </c:pt>
                <c:pt idx="1">
                  <c:v>39</c:v>
                </c:pt>
                <c:pt idx="2">
                  <c:v>36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1</c:v>
                </c:pt>
                <c:pt idx="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7.3540999999999997E-3</c:v>
                </c:pt>
                <c:pt idx="1">
                  <c:v>2.32593E-2</c:v>
                </c:pt>
                <c:pt idx="2">
                  <c:v>2.18888E-2</c:v>
                </c:pt>
                <c:pt idx="3">
                  <c:v>1.6859499999999999E-2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5.0923599999999999E-2</c:v>
                </c:pt>
                <c:pt idx="1">
                  <c:v>4.84044E-2</c:v>
                </c:pt>
                <c:pt idx="2">
                  <c:v>4.3298299999999998E-2</c:v>
                </c:pt>
                <c:pt idx="3">
                  <c:v>7.4294299999999994E-2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1.7322400000000002E-2</c:v>
                </c:pt>
                <c:pt idx="1">
                  <c:v>3.3915999999999998E-3</c:v>
                </c:pt>
                <c:pt idx="2">
                  <c:v>1.4412299999999999E-2</c:v>
                </c:pt>
                <c:pt idx="3">
                  <c:v>2.6809599999999999E-2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0.79559080000000004</c:v>
                </c:pt>
                <c:pt idx="1">
                  <c:v>0.77428129999999995</c:v>
                </c:pt>
                <c:pt idx="2">
                  <c:v>0.82186919999999997</c:v>
                </c:pt>
                <c:pt idx="3">
                  <c:v>0.525034</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0.66707470000000002</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1.05565E-2</c:v>
                </c:pt>
                <c:pt idx="1">
                  <c:v>0</c:v>
                </c:pt>
                <c:pt idx="2">
                  <c:v>1.53803E-2</c:v>
                </c:pt>
                <c:pt idx="3">
                  <c:v>6.0355000000000001E-3</c:v>
                </c:pt>
                <c:pt idx="4">
                  <c:v>1.55998E-2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5.0448199999999999E-2</c:v>
                </c:pt>
                <c:pt idx="1">
                  <c:v>7.7259599999999998E-2</c:v>
                </c:pt>
                <c:pt idx="2">
                  <c:v>5.5838100000000002E-2</c:v>
                </c:pt>
                <c:pt idx="3">
                  <c:v>7.6396599999999995E-2</c:v>
                </c:pt>
                <c:pt idx="4">
                  <c:v>8.4252800000000003E-2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4.3768000000000001E-3</c:v>
                </c:pt>
                <c:pt idx="1">
                  <c:v>9.8323999999999998E-3</c:v>
                </c:pt>
                <c:pt idx="2">
                  <c:v>0</c:v>
                </c:pt>
                <c:pt idx="3">
                  <c:v>8.7962000000000005E-3</c:v>
                </c:pt>
                <c:pt idx="4">
                  <c:v>7.4736999999999998E-3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9.5816700000000005E-2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0.71981150000000005</c:v>
                </c:pt>
                <c:pt idx="1">
                  <c:v>0.67761919999999998</c:v>
                </c:pt>
                <c:pt idx="2">
                  <c:v>0.83296490000000001</c:v>
                </c:pt>
                <c:pt idx="3">
                  <c:v>0.58776810000000002</c:v>
                </c:pt>
                <c:pt idx="4">
                  <c:v>0.4976932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North East London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1,341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3,943</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594615884"/>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12167795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45452901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55259330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756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5523613"/>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889681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767634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324640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922725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443321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143454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704954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6739008"/>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7736698"/>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015091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771899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256729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262706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108000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781771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624434065"/>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31586002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61412187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34492957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214948973"/>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52930915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422523666"/>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4539062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096808127"/>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875058473"/>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633539390"/>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63294514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880812510"/>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762030594"/>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73601460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6082609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283450548"/>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60415894"/>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00693057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86928903"/>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72874414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62096233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80634153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496947613"/>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14385525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52941889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99092262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248677455"/>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68035317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87658284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05203009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4155394050"/>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032014807"/>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95297963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63662630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3689592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016408016"/>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934252229"/>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65606196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22955151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92991359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070529405"/>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93311503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516254"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North East London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70386884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89551388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58511203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4026215555"/>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81163" y="622300"/>
            <a:ext cx="359746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North East London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64908541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36986629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392118631"/>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37388635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281836050"/>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10892481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05287125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22473557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67778646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11157161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92870381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7531490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89630598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6013007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38847335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114637459"/>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13519627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36870076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82301554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27945787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48463895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64384251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83161547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41986076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92196008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430916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52353198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629154402"/>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88026431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4537120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768357261"/>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409986334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16865054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803267151"/>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406795734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78384171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0503739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08807117"/>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86127317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67356519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498462354"/>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740842262"/>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717200417"/>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24205869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99018358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32519187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13125682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05362527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107077639"/>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572382257"/>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60890272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17935357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58955198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4919068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610371144"/>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487961253"/>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4053198"/>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02593429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994522018"/>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4447790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68250473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739851147"/>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33704795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16258682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57989214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07505717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310562748"/>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39277539"/>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27506069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996962819"/>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03066532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42956189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507992023"/>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11804623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400986006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098848593"/>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10815366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596375861"/>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375012316"/>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0067430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47779704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84169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692551668"/>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18%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1261446"/>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558205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7706177"/>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789706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998607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30780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10685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815611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447265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47689251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464819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522762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8190818"/>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5503309"/>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6288806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590082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4594672"/>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532610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5782854"/>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178538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3605801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448402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4258179"/>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994437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6354393"/>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4981378"/>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910076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2512996"/>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076212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6207104"/>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597991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908109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0326101"/>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552539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7501968"/>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2200663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673064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434174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313730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462530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575723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993347"/>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4334858"/>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46692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747463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811421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4568421"/>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0488585"/>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5644394"/>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924000"/>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185670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4513262"/>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934044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264026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3206953"/>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411921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1355435"/>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298094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662500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723183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266144"/>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904585"/>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063022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084420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8810208"/>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290684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072458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835559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628209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041968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072093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2064105"/>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924581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066097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431228"/>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838459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5423907"/>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2698074"/>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718871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437116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971603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185839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3146470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08570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13048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515007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180151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524068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6095104"/>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4768421"/>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45665074"/>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627735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892491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189044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551855"/>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676447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862408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7575302"/>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435269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3262703"/>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467688"/>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922427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85212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532470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5475625"/>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417384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718719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2316487"/>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272433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85136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141342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2604685"/>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8569203"/>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7366980"/>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749788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856285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603321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965000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001038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441535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5426260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291519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659147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953393020"/>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Homerton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Barts Health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RF4</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Barking, Havering and Redbridge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81163" y="622300"/>
            <a:ext cx="3597460"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29015</Words>
  <Application>Microsoft Office PowerPoint</Application>
  <PresentationFormat>Custom</PresentationFormat>
  <Paragraphs>7061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