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50"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6.3828000000000001E-3</c:v>
                </c:pt>
                <c:pt idx="1">
                  <c:v>3.9000800000000002E-2</c:v>
                </c:pt>
                <c:pt idx="2">
                  <c:v>1.19763E-2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5.1992700000000003E-2</c:v>
                </c:pt>
                <c:pt idx="1">
                  <c:v>3.4564499999999998E-2</c:v>
                </c:pt>
                <c:pt idx="2">
                  <c:v>2.1234200000000002E-2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9.1743999999999992E-3</c:v>
                </c:pt>
                <c:pt idx="1">
                  <c:v>3.4013300000000003E-2</c:v>
                </c:pt>
                <c:pt idx="2">
                  <c:v>7.2455000000000002E-3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0.92800490000000002</c:v>
                </c:pt>
                <c:pt idx="1">
                  <c:v>0.86888359999999998</c:v>
                </c:pt>
                <c:pt idx="2">
                  <c:v>0.95544070000000003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0.74002020000000002</c:v>
                </c:pt>
                <c:pt idx="4">
                  <c:v>0.79174219999999995</c:v>
                </c:pt>
                <c:pt idx="5">
                  <c:v>0.82032799999999995</c:v>
                </c:pt>
                <c:pt idx="6">
                  <c:v>0.771173</c:v>
                </c:pt>
                <c:pt idx="7">
                  <c:v>0.7943926</c:v>
                </c:pt>
                <c:pt idx="8">
                  <c:v>0.67368110000000003</c:v>
                </c:pt>
                <c:pt idx="9">
                  <c:v>0.76652410000000004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2.8773699999999999E-2</c:v>
                </c:pt>
                <c:pt idx="1">
                  <c:v>2.7142699999999999E-2</c:v>
                </c:pt>
                <c:pt idx="2">
                  <c:v>2.4972100000000001E-2</c:v>
                </c:pt>
                <c:pt idx="3">
                  <c:v>1.6451799999999999E-2</c:v>
                </c:pt>
                <c:pt idx="4">
                  <c:v>1.789E-2</c:v>
                </c:pt>
                <c:pt idx="5">
                  <c:v>3.6036800000000001E-2</c:v>
                </c:pt>
                <c:pt idx="6">
                  <c:v>3.1115400000000001E-2</c:v>
                </c:pt>
                <c:pt idx="7">
                  <c:v>3.1319600000000003E-2</c:v>
                </c:pt>
                <c:pt idx="8">
                  <c:v>4.77239E-2</c:v>
                </c:pt>
                <c:pt idx="9">
                  <c:v>1.5952000000000001E-2</c:v>
                </c:pt>
                <c:pt idx="10">
                  <c:v>5.1354499999999997E-2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2.7792799999999999E-2</c:v>
                </c:pt>
                <c:pt idx="1">
                  <c:v>2.97246E-2</c:v>
                </c:pt>
                <c:pt idx="2">
                  <c:v>3.5951900000000002E-2</c:v>
                </c:pt>
                <c:pt idx="3">
                  <c:v>5.5567499999999999E-2</c:v>
                </c:pt>
                <c:pt idx="4">
                  <c:v>4.95161E-2</c:v>
                </c:pt>
                <c:pt idx="5">
                  <c:v>2.8056999999999999E-2</c:v>
                </c:pt>
                <c:pt idx="6">
                  <c:v>3.23757E-2</c:v>
                </c:pt>
                <c:pt idx="7">
                  <c:v>3.9150900000000002E-2</c:v>
                </c:pt>
                <c:pt idx="8">
                  <c:v>5.8546899999999999E-2</c:v>
                </c:pt>
                <c:pt idx="9">
                  <c:v>5.2802599999999998E-2</c:v>
                </c:pt>
                <c:pt idx="10">
                  <c:v>0.1496026</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1.13518E-2</c:v>
                </c:pt>
                <c:pt idx="1">
                  <c:v>2.0026499999999999E-2</c:v>
                </c:pt>
                <c:pt idx="2">
                  <c:v>3.2582100000000003E-2</c:v>
                </c:pt>
                <c:pt idx="3">
                  <c:v>2.7542000000000001E-2</c:v>
                </c:pt>
                <c:pt idx="4">
                  <c:v>1.37961E-2</c:v>
                </c:pt>
                <c:pt idx="5">
                  <c:v>1.3040299999999999E-2</c:v>
                </c:pt>
                <c:pt idx="6">
                  <c:v>1.5573E-2</c:v>
                </c:pt>
                <c:pt idx="7">
                  <c:v>3.4067399999999998E-2</c:v>
                </c:pt>
                <c:pt idx="8">
                  <c:v>3.8206999999999998E-2</c:v>
                </c:pt>
                <c:pt idx="9">
                  <c:v>2.3569300000000001E-2</c:v>
                </c:pt>
                <c:pt idx="10">
                  <c:v>1.90525E-2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0.12705559999999999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0.92144619999999999</c:v>
                </c:pt>
                <c:pt idx="1">
                  <c:v>0.87567320000000004</c:v>
                </c:pt>
                <c:pt idx="2">
                  <c:v>0.86783429999999995</c:v>
                </c:pt>
                <c:pt idx="3">
                  <c:v>0.7800627</c:v>
                </c:pt>
                <c:pt idx="4">
                  <c:v>0.85280800000000001</c:v>
                </c:pt>
                <c:pt idx="5">
                  <c:v>0.88910800000000001</c:v>
                </c:pt>
                <c:pt idx="6">
                  <c:v>0.85023709999999997</c:v>
                </c:pt>
                <c:pt idx="7">
                  <c:v>0.83756589999999997</c:v>
                </c:pt>
                <c:pt idx="8">
                  <c:v>0.77608549999999998</c:v>
                </c:pt>
                <c:pt idx="9">
                  <c:v>0.83129180000000003</c:v>
                </c:pt>
                <c:pt idx="10">
                  <c:v>0.86406830000000001</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4.1055599999999998E-2</c:v>
                </c:pt>
                <c:pt idx="1">
                  <c:v>4.9708099999999998E-2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3.06869E-2</c:v>
                </c:pt>
                <c:pt idx="1">
                  <c:v>6.3253000000000004E-2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2.4579199999999999E-2</c:v>
                </c:pt>
                <c:pt idx="1">
                  <c:v>2.0169599999999999E-2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0.88073429999999997</c:v>
                </c:pt>
                <c:pt idx="1">
                  <c:v>0.84054490000000004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0.11258219999999999</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0.25111610000000001</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3.1813599999999997E-2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9.0227129999999995</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1.0768099999999999E-2</c:v>
                </c:pt>
                <c:pt idx="1">
                  <c:v>6.1909400000000003E-2</c:v>
                </c:pt>
                <c:pt idx="2">
                  <c:v>3.49393E-2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2.7625500000000001E-2</c:v>
                </c:pt>
                <c:pt idx="1">
                  <c:v>4.8737299999999997E-2</c:v>
                </c:pt>
                <c:pt idx="2">
                  <c:v>0.1627393</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1.39735E-2</c:v>
                </c:pt>
                <c:pt idx="1">
                  <c:v>6.8298999999999999E-3</c:v>
                </c:pt>
                <c:pt idx="2">
                  <c:v>2.9172400000000001E-2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0.91396029999999995</c:v>
                </c:pt>
                <c:pt idx="1">
                  <c:v>0.88311740000000005</c:v>
                </c:pt>
                <c:pt idx="2">
                  <c:v>0.46272429999999998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2.51288E-2</c:v>
                </c:pt>
                <c:pt idx="1">
                  <c:v>4.3760500000000001E-2</c:v>
                </c:pt>
                <c:pt idx="2">
                  <c:v>5.3159000000000001E-3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8.8575399999999999E-2</c:v>
                </c:pt>
                <c:pt idx="1">
                  <c:v>5.7448100000000002E-2</c:v>
                </c:pt>
                <c:pt idx="2">
                  <c:v>7.66289E-2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2.5693899999999999E-2</c:v>
                </c:pt>
                <c:pt idx="1">
                  <c:v>1.1269700000000001E-2</c:v>
                </c:pt>
                <c:pt idx="2">
                  <c:v>1.4031999999999999E-2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0.36729400000000001</c:v>
                </c:pt>
                <c:pt idx="1">
                  <c:v>0.82503119999999996</c:v>
                </c:pt>
                <c:pt idx="2">
                  <c:v>0.67860160000000003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2.22353E-2</c:v>
                </c:pt>
                <c:pt idx="1">
                  <c:v>5.98845E-2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8.7405200000000002E-2</c:v>
                </c:pt>
                <c:pt idx="1">
                  <c:v>9.6857299999999993E-2</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1.9062099999999998E-2</c:v>
                </c:pt>
                <c:pt idx="1">
                  <c:v>7.7836699999999995E-2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0.49790489999999998</c:v>
                </c:pt>
                <c:pt idx="1">
                  <c:v>0.49884329999999999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1.9094300000000002E-2</c:v>
                </c:pt>
                <c:pt idx="1">
                  <c:v>4.20378E-2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6.3825499999999993E-2</c:v>
                </c:pt>
                <c:pt idx="1">
                  <c:v>0.1180341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4.2107699999999998E-2</c:v>
                </c:pt>
                <c:pt idx="1">
                  <c:v>4.7421400000000002E-2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0.65942369999999995</c:v>
                </c:pt>
                <c:pt idx="1">
                  <c:v>0.60185060000000001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0.83536770000000005</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0.79485729999999999</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0.81169409999999997</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0.7996858</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0.80489029999999995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0.85040859999999996</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0.84130130000000003</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0.8461999</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0.85078129999999996</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0.85306740000000003</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0.93024799999999996</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0.92786590000000002</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0.93147679999999999</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0.93590099999999998</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0.93788000000000005</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3.2693300000000002E-2</c:v>
                </c:pt>
                <c:pt idx="1">
                  <c:v>2.8894699999999999E-2</c:v>
                </c:pt>
                <c:pt idx="2">
                  <c:v>2.1062500000000001E-2</c:v>
                </c:pt>
                <c:pt idx="3">
                  <c:v>1.8005899999999998E-2</c:v>
                </c:pt>
                <c:pt idx="4">
                  <c:v>4.8516999999999998E-2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4.8761800000000001E-2</c:v>
                </c:pt>
                <c:pt idx="1">
                  <c:v>3.3713E-2</c:v>
                </c:pt>
                <c:pt idx="2">
                  <c:v>2.4285600000000001E-2</c:v>
                </c:pt>
                <c:pt idx="3">
                  <c:v>1.9440300000000001E-2</c:v>
                </c:pt>
                <c:pt idx="4">
                  <c:v>3.8630900000000003E-2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3.7232300000000003E-2</c:v>
                </c:pt>
                <c:pt idx="1">
                  <c:v>2.0808400000000001E-2</c:v>
                </c:pt>
                <c:pt idx="2">
                  <c:v>2.4628199999999999E-2</c:v>
                </c:pt>
                <c:pt idx="3">
                  <c:v>3.0011400000000001E-2</c:v>
                </c:pt>
                <c:pt idx="4">
                  <c:v>2.1265699999999998E-2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0.85791660000000003</c:v>
                </c:pt>
                <c:pt idx="1">
                  <c:v>0.77845500000000001</c:v>
                </c:pt>
                <c:pt idx="2">
                  <c:v>0.78842319999999999</c:v>
                </c:pt>
                <c:pt idx="3">
                  <c:v>0.87122849999999996</c:v>
                </c:pt>
                <c:pt idx="4">
                  <c:v>0.87169019999999997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0.78498109999999999</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0.77931709999999998</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0.78195490000000001</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0.77907519999999997</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0.78468079999999996</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0.64337060000000001</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0.64074209999999998</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0.65822789999999998</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0.67277489999999995</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0.67929209999999995</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0.76397349999999997</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0.76768150000000002</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0.75712930000000001</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0.77261040000000003</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0.78767969999999998</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0.75756769999999996</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0.75415209999999999</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0.7538608</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0.77086460000000001</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0.77869189999999999</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0.75712690000000005</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0.79901109999999997</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0.82348500000000002</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0.84283439999999998</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0.85901070000000002</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0.94408000000000003</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0.94871799999999995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0.94967239999999997</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0.9566346</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0.95226129999999998</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0.8023074</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0.79261760000000003</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0.79719660000000003</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0.80716319999999997</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0.81593539999999998</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0.95983810000000003</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0.96120570000000005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0.95406860000000004</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0.9588354</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0.95695770000000002</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0.87475599999999998</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0.87026709999999996</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0.86835890000000004</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0.87935580000000002</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0.87019349999999995</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0.92440900000000004</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0.91502790000000001</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0.92544729999999997</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0.92926620000000004</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0.92660549999999997</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2.3407600000000001E-2</c:v>
                </c:pt>
                <c:pt idx="1">
                  <c:v>1.6705500000000002E-2</c:v>
                </c:pt>
                <c:pt idx="2">
                  <c:v>4.9752600000000001E-2</c:v>
                </c:pt>
                <c:pt idx="3">
                  <c:v>2.4112000000000001E-2</c:v>
                </c:pt>
                <c:pt idx="4">
                  <c:v>1.3144299999999999E-2</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1.6325900000000001E-2</c:v>
                </c:pt>
                <c:pt idx="1">
                  <c:v>4.0172699999999999E-2</c:v>
                </c:pt>
                <c:pt idx="2">
                  <c:v>6.0186999999999997E-2</c:v>
                </c:pt>
                <c:pt idx="3">
                  <c:v>4.0360899999999998E-2</c:v>
                </c:pt>
                <c:pt idx="4">
                  <c:v>1.40115E-2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6.8317999999999999E-3</c:v>
                </c:pt>
                <c:pt idx="1">
                  <c:v>2.3721800000000001E-2</c:v>
                </c:pt>
                <c:pt idx="2">
                  <c:v>2.7641499999999999E-2</c:v>
                </c:pt>
                <c:pt idx="3">
                  <c:v>1.7969200000000001E-2</c:v>
                </c:pt>
                <c:pt idx="4">
                  <c:v>7.8562000000000007E-3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0.93720539999999997</c:v>
                </c:pt>
                <c:pt idx="1">
                  <c:v>0.85150539999999997</c:v>
                </c:pt>
                <c:pt idx="2">
                  <c:v>0.79812680000000003</c:v>
                </c:pt>
                <c:pt idx="3">
                  <c:v>0.81443350000000003</c:v>
                </c:pt>
                <c:pt idx="4">
                  <c:v>0.95209630000000001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0.84160190000000001</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0.83739839999999999</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0.846688</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0.85979530000000004</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0.87049030000000005</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0.8571048</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0.85412759999999999</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0.84908349999999999</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0.86708050000000003</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0.87125260000000004</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0.73782990000000004</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0.74987000000000004</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0.73948259999999999</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0.76901540000000002</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0.75614709999999996</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0.59834639999999994</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0.61799999999999999</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0.62074300000000004</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0.77371570000000001</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0.8205479</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0.83414500000000003</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0.85483869999999995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0.86629129999999999</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0.81002149999999995</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0.81581440000000005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0.81377489999999997</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0.82955279999999998</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0.82530119999999996</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0.83207600000000004</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0.83987089999999998</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0.83228250000000004</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0.84154609999999996</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0.84328199999999998</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0.68304430000000005</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0.67825740000000001</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0.72231009999999995</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0.72757479999999997</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0.72707100000000002</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0.78238759999999996</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0.77964500000000003</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0.78814779999999995</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0.79222459999999995</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0.80066590000000004</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0.88616810000000001</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0.87882289999999996</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0.89959489999999998</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0.91181749999999995</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0.92245200000000005</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2.1164800000000001E-2</c:v>
                </c:pt>
                <c:pt idx="1">
                  <c:v>3.1812199999999999E-2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3.3440200000000003E-2</c:v>
                </c:pt>
                <c:pt idx="1">
                  <c:v>5.1120499999999999E-2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9.810000000000001E-4</c:v>
                </c:pt>
                <c:pt idx="1">
                  <c:v>1.7797500000000001E-2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0.2012669</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0.78777509999999995</c:v>
                </c:pt>
                <c:pt idx="1">
                  <c:v>0.68736200000000003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0.9903961</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0.99024140000000005</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0.99585489999999999</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0.99410430000000005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0.99399910000000002</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0.93703879999999995</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0.93747340000000001</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0.94613080000000005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0.94798789999999999</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0.95344640000000003</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0.69070830000000005</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0.69240190000000001</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0.67612139999999998</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0.69074080000000004</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0.69551870000000005</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0.78653119999999999</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0.76463559999999997</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0.74112330000000004</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0.75254030000000005</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0.75808379999999997</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0.72566370000000002</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0.72298510000000005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0.71897109999999997</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0.73408689999999999</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0.73108740000000005</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0.65110939999999995</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0.70979020000000004</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0.73298430000000003</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0.73590089999999997</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0.73640170000000005</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0.84004959999999995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0.81264639999999999</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0.78449899999999995</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0.79600230000000005</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0.78309039999999996</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0.89823869999999995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0.90674049999999995</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0.90348519999999999</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0.90515659999999998</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0.92242150000000001</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0.81495099999999998</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0.81266700000000003</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0.83009840000000001</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0.84453579999999995</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0.84458359999999999</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0.88888889999999998</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0.88666670000000003</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0.88220069999999995</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0.87032569999999998</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0.87889689999999998</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3.4824800000000003E-2</c:v>
                </c:pt>
                <c:pt idx="1">
                  <c:v>8.7467500000000004E-2</c:v>
                </c:pt>
                <c:pt idx="2">
                  <c:v>3.7736100000000002E-2</c:v>
                </c:pt>
                <c:pt idx="3">
                  <c:v>2.7678700000000001E-2</c:v>
                </c:pt>
                <c:pt idx="4">
                  <c:v>5.3475099999999998E-2</c:v>
                </c:pt>
                <c:pt idx="5">
                  <c:v>2.92217E-2</c:v>
                </c:pt>
                <c:pt idx="6">
                  <c:v>2.2751899999999999E-2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4.2029700000000003E-2</c:v>
                </c:pt>
                <c:pt idx="1">
                  <c:v>4.6424300000000002E-2</c:v>
                </c:pt>
                <c:pt idx="2">
                  <c:v>5.6092599999999999E-2</c:v>
                </c:pt>
                <c:pt idx="3">
                  <c:v>7.5654399999999997E-2</c:v>
                </c:pt>
                <c:pt idx="4">
                  <c:v>5.4384299999999997E-2</c:v>
                </c:pt>
                <c:pt idx="5">
                  <c:v>3.64511E-2</c:v>
                </c:pt>
                <c:pt idx="6">
                  <c:v>3.1341399999999998E-2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4.1935300000000002E-2</c:v>
                </c:pt>
                <c:pt idx="1">
                  <c:v>2.8490700000000001E-2</c:v>
                </c:pt>
                <c:pt idx="2">
                  <c:v>1.31672E-2</c:v>
                </c:pt>
                <c:pt idx="3">
                  <c:v>3.2693600000000003E-2</c:v>
                </c:pt>
                <c:pt idx="4">
                  <c:v>4.1252299999999999E-2</c:v>
                </c:pt>
                <c:pt idx="5">
                  <c:v>3.18547E-2</c:v>
                </c:pt>
                <c:pt idx="6">
                  <c:v>1.53679E-2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0.77988409999999997</c:v>
                </c:pt>
                <c:pt idx="1">
                  <c:v>0.73150479999999996</c:v>
                </c:pt>
                <c:pt idx="2">
                  <c:v>0.73084559999999998</c:v>
                </c:pt>
                <c:pt idx="3">
                  <c:v>0.7559302</c:v>
                </c:pt>
                <c:pt idx="4">
                  <c:v>0.69032199999999999</c:v>
                </c:pt>
                <c:pt idx="5">
                  <c:v>0.83881320000000004</c:v>
                </c:pt>
                <c:pt idx="6">
                  <c:v>0.87136899999999995</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0.90648379999999995</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0.89170099999999997</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0.88454259999999996</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0.8823877</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0.87214080000000005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0.85423959999999999</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0.85809020000000003</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0.84320810000000002</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0.84749160000000001</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0.83926219999999996</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0.87425149999999996</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0.88510040000000001</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0.89055410000000002</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0.82773110000000005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0.8457711</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0.85362519999999997</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0.87875150000000002</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0.85681300000000005</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0.80434779999999995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0.83105799999999996</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0.82398749999999998</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0.8225806</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0.79572449999999995</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0.86400719999999998</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0.88729020000000003</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0.89813080000000001</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0.89370400000000005</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0.87415220000000005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0.85779349999999999</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0.88538930000000005</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0.88476650000000001</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0.87489099999999997</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0.87711289999999997</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0.83012209999999997</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0.81587149999999997</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0.82310740000000004</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0.85902210000000001</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0.86832140000000002</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0.84181569999999994</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0.85662649999999996</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0.83568070000000005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0.81603769999999998</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0.77961429999999998</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0.79022650000000005</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9.2782000000000003E-3</c:v>
                </c:pt>
                <c:pt idx="1">
                  <c:v>1.5169E-2</c:v>
                </c:pt>
                <c:pt idx="2">
                  <c:v>5.2272300000000001E-2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3.5769000000000002E-2</c:v>
                </c:pt>
                <c:pt idx="1">
                  <c:v>5.9178099999999997E-2</c:v>
                </c:pt>
                <c:pt idx="2">
                  <c:v>8.6537500000000003E-2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9.5636999999999996E-3</c:v>
                </c:pt>
                <c:pt idx="1">
                  <c:v>1.4675799999999999E-2</c:v>
                </c:pt>
                <c:pt idx="2">
                  <c:v>2.70309E-2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0.92289900000000002</c:v>
                </c:pt>
                <c:pt idx="1">
                  <c:v>0.79655069999999994</c:v>
                </c:pt>
                <c:pt idx="2">
                  <c:v>0.73154220000000003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0.86252359999999995</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0.85655400000000004</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0.83905419999999997</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0.84457990000000005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0.85085789999999994</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0.85353540000000006</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0.57852079999999995</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0.58087580000000005</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0.60354140000000001</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0.61139619999999995</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0.60647790000000001</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0.62893639999999995</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0.62503280000000006</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0.63518859999999999</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0.65038130000000005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0.64722029999999997</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0.86116119999999996</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0.87428019999999995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0.88522990000000001</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0.88725909999999997</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0.9007676</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0.73024210000000001</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0.72818020000000006</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0.73350850000000001</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0.74894419999999995</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0.75686010000000004</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0.76235430000000004</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0.76919289999999996</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0.76969549999999998</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0.78075099999999997</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0.77304200000000001</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0.49930750000000002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0.49467080000000002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0.55858140000000001</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0.55716679999999996</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0.58252979999999999</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0.58531429999999995</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0.60196079999999996</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1.7731299999999998E-2</c:v>
                </c:pt>
                <c:pt idx="1">
                  <c:v>3.3006899999999999E-2</c:v>
                </c:pt>
                <c:pt idx="2">
                  <c:v>5.7342000000000001E-3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5.4506400000000003E-2</c:v>
                </c:pt>
                <c:pt idx="1">
                  <c:v>1.79011E-2</c:v>
                </c:pt>
                <c:pt idx="2">
                  <c:v>8.6554000000000006E-3</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2.0792499999999998E-2</c:v>
                </c:pt>
                <c:pt idx="1">
                  <c:v>1.0956199999999999E-2</c:v>
                </c:pt>
                <c:pt idx="2">
                  <c:v>2.3517E-3</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4.8275000000000002E-3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0.75329259999999998</c:v>
                </c:pt>
                <c:pt idx="1">
                  <c:v>0.9528008</c:v>
                </c:pt>
                <c:pt idx="2">
                  <c:v>0.99339100000000002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0.57142859999999995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0.60673770000000005</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0.63479180000000002</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0.6570184</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0.66449320000000001</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0.90008080000000001</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0.89185329999999996</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0.89537420000000001</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0.89622849999999998</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0.88336119999999996</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0.91541870000000003</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0.90396860000000001</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0.91980770000000001</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0.91783610000000004</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0.91479239999999995</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0.66212530000000003</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0.68241390000000002</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0.68447199999999997</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0.69842170000000003</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0.68343189999999998</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0.79098869999999999</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0.80153929999999995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0.81668700000000005</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0.83970279999999997</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0.82705649999999997</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0.35609750000000001</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0.37225550000000002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0.39116020000000001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0.39892470000000002</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0.37216189999999999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8.9997234000000006</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8.9865455999999995</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9.0039376999999998</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9.0588368999999993</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9.0368557000000003</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0.41124699999999997</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0.40134340000000002</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0.4283904</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0.4651959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0.46493129999999999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1</c:v>
                </c:pt>
                <c:pt idx="2">
                  <c:v>1</c:v>
                </c:pt>
                <c:pt idx="3">
                  <c:v>0</c:v>
                </c:pt>
                <c:pt idx="4">
                  <c:v>0</c:v>
                </c:pt>
                <c:pt idx="5">
                  <c:v>1</c:v>
                </c:pt>
                <c:pt idx="6">
                  <c:v>2</c:v>
                </c:pt>
                <c:pt idx="7">
                  <c:v>3</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31</c:v>
                </c:pt>
                <c:pt idx="1">
                  <c:v>41</c:v>
                </c:pt>
                <c:pt idx="2">
                  <c:v>43</c:v>
                </c:pt>
                <c:pt idx="3">
                  <c:v>47</c:v>
                </c:pt>
                <c:pt idx="4">
                  <c:v>55</c:v>
                </c:pt>
                <c:pt idx="5">
                  <c:v>57</c:v>
                </c:pt>
                <c:pt idx="6">
                  <c:v>56</c:v>
                </c:pt>
                <c:pt idx="7">
                  <c:v>56</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29</c:v>
                </c:pt>
                <c:pt idx="1">
                  <c:v>19</c:v>
                </c:pt>
                <c:pt idx="2">
                  <c:v>17</c:v>
                </c:pt>
                <c:pt idx="3">
                  <c:v>14</c:v>
                </c:pt>
                <c:pt idx="4">
                  <c:v>6</c:v>
                </c:pt>
                <c:pt idx="5">
                  <c:v>3</c:v>
                </c:pt>
                <c:pt idx="6">
                  <c:v>3</c:v>
                </c:pt>
                <c:pt idx="7">
                  <c:v>2</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1.4659999999999999E-2</c:v>
                </c:pt>
                <c:pt idx="1">
                  <c:v>3.1796199999999997E-2</c:v>
                </c:pt>
                <c:pt idx="2">
                  <c:v>3.1193599999999998E-2</c:v>
                </c:pt>
                <c:pt idx="3">
                  <c:v>2.9764100000000002E-2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3.6311599999999999E-2</c:v>
                </c:pt>
                <c:pt idx="1">
                  <c:v>3.13306E-2</c:v>
                </c:pt>
                <c:pt idx="2">
                  <c:v>2.46889E-2</c:v>
                </c:pt>
                <c:pt idx="3">
                  <c:v>4.8485100000000003E-2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2.4628400000000002E-2</c:v>
                </c:pt>
                <c:pt idx="1">
                  <c:v>1.19285E-2</c:v>
                </c:pt>
                <c:pt idx="2">
                  <c:v>2.3717100000000001E-2</c:v>
                </c:pt>
                <c:pt idx="3">
                  <c:v>3.9714199999999998E-2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0.84245630000000005</c:v>
                </c:pt>
                <c:pt idx="1">
                  <c:v>0.82238840000000002</c:v>
                </c:pt>
                <c:pt idx="2">
                  <c:v>0.86561529999999998</c:v>
                </c:pt>
                <c:pt idx="3">
                  <c:v>0.61221150000000002</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2.1154699999999999E-2</c:v>
                </c:pt>
                <c:pt idx="1">
                  <c:v>5.9404999999999996E-3</c:v>
                </c:pt>
                <c:pt idx="2">
                  <c:v>2.1572000000000001E-2</c:v>
                </c:pt>
                <c:pt idx="3">
                  <c:v>1.41637E-2</c:v>
                </c:pt>
                <c:pt idx="4">
                  <c:v>2.4073199999999999E-2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2.9251900000000001E-2</c:v>
                </c:pt>
                <c:pt idx="1">
                  <c:v>6.3514399999999999E-2</c:v>
                </c:pt>
                <c:pt idx="2">
                  <c:v>4.3454699999999999E-2</c:v>
                </c:pt>
                <c:pt idx="3">
                  <c:v>6.0140300000000001E-2</c:v>
                </c:pt>
                <c:pt idx="4">
                  <c:v>6.7305900000000002E-2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1.4975E-2</c:v>
                </c:pt>
                <c:pt idx="1">
                  <c:v>1.6705000000000001E-2</c:v>
                </c:pt>
                <c:pt idx="2">
                  <c:v>4.1542000000000003E-3</c:v>
                </c:pt>
                <c:pt idx="3">
                  <c:v>1.6924399999999999E-2</c:v>
                </c:pt>
                <c:pt idx="4">
                  <c:v>1.5947099999999999E-2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0.76947840000000001</c:v>
                </c:pt>
                <c:pt idx="1">
                  <c:v>0.7522046</c:v>
                </c:pt>
                <c:pt idx="2">
                  <c:v>0.90073170000000002</c:v>
                </c:pt>
                <c:pt idx="3">
                  <c:v>0.64038039999999996</c:v>
                </c:pt>
                <c:pt idx="4">
                  <c:v>0.59678120000000001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North East And North Cumbria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4,923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10,168</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48</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674945419"/>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10,954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10,168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4,923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636883595"/>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3,902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1,019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4,923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651653536"/>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880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503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703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722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4,923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1205953734"/>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4,485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287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4,923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1097089"/>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88305120"/>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7351936"/>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2807599"/>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8604168"/>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24729292"/>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8480720"/>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94087700"/>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90734"/>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730350"/>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31051879"/>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9821742"/>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514246"/>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56434971"/>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24550967"/>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61488399"/>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1497099132"/>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2141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3056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2168481232"/>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3840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3819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3853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3851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236621829"/>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839173756"/>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946099058"/>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019524591"/>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1137888153"/>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476228683"/>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513041058"/>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4754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3867600457"/>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2310766618"/>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47011405"/>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000410275"/>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140580952"/>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153637090"/>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8685759"/>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1084033972"/>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3827065711"/>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146703943"/>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3779115462"/>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92166044"/>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228208798"/>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143140397"/>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374261925"/>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722216886"/>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146024757"/>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2663222227"/>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675069397"/>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2361514351"/>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355122935"/>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915984035"/>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783225328"/>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814950137"/>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497413842"/>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367747719"/>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22178149"/>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488699903"/>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681975936"/>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375603150"/>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4233640898"/>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699986753"/>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284948228"/>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2312323134"/>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Q08. Diagnostic test results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Q15. Patient was definitely told about their diagnosis in an appropriate place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Q16. Patient was told they could go back later for more information about their diagnosis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Q18. Patient found it very or quite easy to contact their main contact person</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Q21. Patient was definitely involved as much as they wanted to be in decisions about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Q22. Family and/or carers were definitely involved as much as the patient wanted them to be in decisions about treatment options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72575717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Q23. Patient could get further advice from a different healthcare professional before making decisions about their treatment options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765496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Q25. A member of their care team helped the patient create a care plan to address any needs or concerns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01993936"/>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Q26. Care team reviewed the patient's care plan with them to ensure it was up to date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8683441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Q28. Patient definitely got the right level of support for their overall health and well being from hospital staff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001185138"/>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5234865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Q39. Patient was always able to discuss worries and fears with hospital staff while being treated as an outpatient or day case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566931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Q41_1. Beforehand patient completely had enough understandable information about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1445673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Q41_2. Beforehand patient completely had enough understandable information about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70778712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Q42_1. Patient completely had enough understandable information about their response to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56009037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Q42_2. Patient completely had enough understandable information about their response to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6433196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Q44. Possible side effects from treatment were definitely explained in a way the patient could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3014152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Q45. Patient was always offered practical advice on dealing with any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89543595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Q46. Patient was given information that they could access about support in dealing with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17049033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Q47. Patient felt possible long-term side effects were definitely explained in a way they could understand in advance of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27997821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Q48. Patient was definitely able to discuss options for managing the impact of any long-term side effects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334037326"/>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Q50. During treatment, the patient definitely got enough care and support at home from community or voluntary services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12690977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Q51. Patient definitely received the help or support needed from their GP practice since their cancer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60601486"/>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39240442"/>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Q56. The whole care team worked well together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54156929"/>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752302021"/>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117557700"/>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721852705"/>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438883774"/>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2828366" y="622300"/>
            <a:ext cx="4450257"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North East And North Cumbria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4134754926"/>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625993066"/>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232753516"/>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324419672"/>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13313326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4185453487"/>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516437032"/>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939976732"/>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520379116"/>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2805510344"/>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984138327"/>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128319059"/>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3109318591"/>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1348780167"/>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2210102462"/>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453172519"/>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356775691"/>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1386373395"/>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929507129"/>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242579676"/>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3529988865"/>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55110590"/>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4056827135"/>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819372891"/>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821306589"/>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295380488"/>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3715974010"/>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3434623753"/>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6237605"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North East And North Cumbria Integrated Care Board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919607252"/>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336239167"/>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872946299"/>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744590359"/>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374658832"/>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524576698"/>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3804291805"/>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164664182"/>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951041832"/>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4244184557"/>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4037368305"/>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953273601"/>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1616512942"/>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852337569"/>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709158394"/>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040530736"/>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27953216"/>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1457258197"/>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3010368722"/>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983667163"/>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3262012116"/>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055221902"/>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190952218"/>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669800277"/>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1325100179"/>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9136157"/>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849217950"/>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345653314"/>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3507288126"/>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4261882812"/>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700582403"/>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897098808"/>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605279059"/>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818495637"/>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2478991453"/>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580592932"/>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361145068"/>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2129567068"/>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820737848"/>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015264400"/>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590748285"/>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4041809255"/>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911361738"/>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41504945"/>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891020268"/>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2748365496"/>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946116642"/>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4086634135"/>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124824203"/>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174087009"/>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569602245"/>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990332346"/>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2835406"/>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94242318"/>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24351601"/>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437770"/>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66851137"/>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91521868"/>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1099949"/>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8725459"/>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89363228"/>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834286410"/>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43147752"/>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54575522"/>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7991585"/>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30305472"/>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61781273"/>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5284818"/>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24152737"/>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72638457"/>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42996951"/>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97764380"/>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40724272"/>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17529046"/>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82574962"/>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64022164"/>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76260300"/>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44114413"/>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55735242"/>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7347195"/>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99705891"/>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62385351"/>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79077680"/>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69952341"/>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51954238"/>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03278662"/>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64349776"/>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41640396"/>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55871252"/>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4793341"/>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44831883"/>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63772417"/>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24833223"/>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060328"/>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59089251"/>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04969679"/>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55762630"/>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5143846"/>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37834095"/>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76264081"/>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32549026"/>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1615106"/>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16136756"/>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15511345"/>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85829479"/>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04236373"/>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64357969"/>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09741442"/>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41052088"/>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18536621"/>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4879169"/>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95448486"/>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80732794"/>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8842567"/>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19893628"/>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18506933"/>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5857357"/>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27182382"/>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4093646"/>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6393448"/>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53242460"/>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9597345"/>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01956135"/>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94451170"/>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50150234"/>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33553624"/>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14118501"/>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28607749"/>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04693962"/>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32898245"/>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61447826"/>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83545323"/>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14341837"/>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02723124"/>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0195147"/>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79319724"/>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72051986"/>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28382745"/>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01081268"/>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5673762"/>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92262087"/>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88143398"/>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49927293"/>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64798624"/>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44142329"/>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81384874"/>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79978383"/>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18723395"/>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77450892"/>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2764628"/>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61425272"/>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80580364"/>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99194455"/>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81547541"/>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85011708"/>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8894777"/>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92701213"/>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74534176"/>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29665365"/>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2794279"/>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0654170"/>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13126766"/>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1373725"/>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40635476"/>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24370804"/>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4453664"/>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72239245"/>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99130182"/>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84025123"/>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87495874"/>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13138460"/>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76636901"/>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9153781"/>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2213446"/>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8038352"/>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2330367679"/>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Northumbria Healthcare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R0B</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South Tyneside and Sunderland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RTD</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Newcastle Upon Tyne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RR7</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Gateshead Health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South Tees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 Cumbria Integrated Care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RXP</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County Durham and Darlington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RVW</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 Tees and Hartlepool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650323367"/>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2828366" y="622300"/>
            <a:ext cx="4450257" cy="276999"/>
          </a:xfrm>
          <a:prstGeom prst="rect">
            <a:avLst/>
          </a:prstGeom>
          <a:noFill/>
        </p:spPr>
        <p:txBody>
          <a:bodyPr wrap="none" rtlCol="0">
            <a:spAutoFit/>
          </a:bodyPr>
          <a:lstStyle/>
          <a:p>
            <a:pPr algn="r"/>
            <a:r>
              <a:rPr lang="en-GB" sz="1200" b="1" noProof="0">
                <a:solidFill>
                  <a:srgbClr val="336E9F"/>
                </a:solidFill>
                <a:latin typeface="Arial"/>
                <a:cs typeface="Arial"/>
              </a:rPr>
              <a:t>NHS North East And North Cumbria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29543</Words>
  <Application>Microsoft Office PowerPoint</Application>
  <PresentationFormat>Custom</PresentationFormat>
  <Paragraphs>7146</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2026-06-26T16:14:56Z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