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4.4190999999999996E-3</c:v>
                </c:pt>
                <c:pt idx="1">
                  <c:v>3.39374E-2</c:v>
                </c:pt>
                <c:pt idx="2">
                  <c:v>9.3957999999999993E-3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5.5920200000000003E-2</c:v>
                </c:pt>
                <c:pt idx="1">
                  <c:v>4.4691399999999999E-2</c:v>
                </c:pt>
                <c:pt idx="2">
                  <c:v>2.6395200000000001E-2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7.2106999999999996E-3</c:v>
                </c:pt>
                <c:pt idx="1">
                  <c:v>2.8949800000000001E-2</c:v>
                </c:pt>
                <c:pt idx="2">
                  <c:v>4.6649999999999999E-3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0.93950129999999998</c:v>
                </c:pt>
                <c:pt idx="1">
                  <c:v>0.84077040000000003</c:v>
                </c:pt>
                <c:pt idx="2">
                  <c:v>0.96078479999999999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0.73824310000000004</c:v>
                </c:pt>
                <c:pt idx="4">
                  <c:v>0.79174219999999995</c:v>
                </c:pt>
                <c:pt idx="5">
                  <c:v>0.82032799999999995</c:v>
                </c:pt>
                <c:pt idx="6">
                  <c:v>0.771173</c:v>
                </c:pt>
                <c:pt idx="7">
                  <c:v>0.7943926</c:v>
                </c:pt>
                <c:pt idx="8">
                  <c:v>0.67368110000000003</c:v>
                </c:pt>
                <c:pt idx="9">
                  <c:v>0.76652410000000004</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2.30431E-2</c:v>
                </c:pt>
                <c:pt idx="1">
                  <c:v>1.8644000000000001E-2</c:v>
                </c:pt>
                <c:pt idx="2">
                  <c:v>1.4951799999999999E-2</c:v>
                </c:pt>
                <c:pt idx="3">
                  <c:v>0</c:v>
                </c:pt>
                <c:pt idx="4">
                  <c:v>3.7594E-3</c:v>
                </c:pt>
                <c:pt idx="5">
                  <c:v>2.8961299999999999E-2</c:v>
                </c:pt>
                <c:pt idx="6">
                  <c:v>2.1778200000000001E-2</c:v>
                </c:pt>
                <c:pt idx="7">
                  <c:v>1.9782899999999999E-2</c:v>
                </c:pt>
                <c:pt idx="8">
                  <c:v>2.80427E-2</c:v>
                </c:pt>
                <c:pt idx="9">
                  <c:v>1.0433E-3</c:v>
                </c:pt>
                <c:pt idx="10">
                  <c:v>4.99116E-2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3.9253799999999998E-2</c:v>
                </c:pt>
                <c:pt idx="1">
                  <c:v>4.6722E-2</c:v>
                </c:pt>
                <c:pt idx="2">
                  <c:v>5.5992500000000001E-2</c:v>
                </c:pt>
                <c:pt idx="3">
                  <c:v>9.2025300000000004E-2</c:v>
                </c:pt>
                <c:pt idx="4">
                  <c:v>7.7777200000000005E-2</c:v>
                </c:pt>
                <c:pt idx="5">
                  <c:v>4.22079E-2</c:v>
                </c:pt>
                <c:pt idx="6">
                  <c:v>5.1049999999999998E-2</c:v>
                </c:pt>
                <c:pt idx="7">
                  <c:v>6.22242E-2</c:v>
                </c:pt>
                <c:pt idx="8">
                  <c:v>9.7909399999999994E-2</c:v>
                </c:pt>
                <c:pt idx="9">
                  <c:v>8.2620100000000002E-2</c:v>
                </c:pt>
                <c:pt idx="10">
                  <c:v>0.1524885</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5.6213000000000001E-3</c:v>
                </c:pt>
                <c:pt idx="1">
                  <c:v>1.15278E-2</c:v>
                </c:pt>
                <c:pt idx="2">
                  <c:v>2.25618E-2</c:v>
                </c:pt>
                <c:pt idx="3">
                  <c:v>9.3130999999999995E-3</c:v>
                </c:pt>
                <c:pt idx="4">
                  <c:v>0</c:v>
                </c:pt>
                <c:pt idx="5">
                  <c:v>5.9648000000000001E-3</c:v>
                </c:pt>
                <c:pt idx="6">
                  <c:v>6.2357999999999997E-3</c:v>
                </c:pt>
                <c:pt idx="7">
                  <c:v>2.25308E-2</c:v>
                </c:pt>
                <c:pt idx="8">
                  <c:v>1.8525799999999999E-2</c:v>
                </c:pt>
                <c:pt idx="9">
                  <c:v>8.6604999999999998E-3</c:v>
                </c:pt>
                <c:pt idx="10">
                  <c:v>1.76096E-2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0.1127898</c:v>
                </c:pt>
                <c:pt idx="2">
                  <c:v>6.3756099999999996E-2</c:v>
                </c:pt>
                <c:pt idx="3">
                  <c:v>0.16041849999999999</c:v>
                </c:pt>
                <c:pt idx="4">
                  <c:v>0.12672120000000001</c:v>
                </c:pt>
                <c:pt idx="5">
                  <c:v>0.102538</c:v>
                </c:pt>
                <c:pt idx="6">
                  <c:v>0.1497629</c:v>
                </c:pt>
                <c:pt idx="7">
                  <c:v>0.10106950000000001</c:v>
                </c:pt>
                <c:pt idx="8">
                  <c:v>0.181841</c:v>
                </c:pt>
                <c:pt idx="9">
                  <c:v>0.141152</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0.91268340000000003</c:v>
                </c:pt>
                <c:pt idx="1">
                  <c:v>0.84310200000000002</c:v>
                </c:pt>
                <c:pt idx="2">
                  <c:v>0.8776429</c:v>
                </c:pt>
                <c:pt idx="3">
                  <c:v>0.77744429999999998</c:v>
                </c:pt>
                <c:pt idx="4">
                  <c:v>0.84507690000000002</c:v>
                </c:pt>
                <c:pt idx="5">
                  <c:v>0.87264030000000004</c:v>
                </c:pt>
                <c:pt idx="6">
                  <c:v>0.80362769999999994</c:v>
                </c:pt>
                <c:pt idx="7">
                  <c:v>0.8331305</c:v>
                </c:pt>
                <c:pt idx="8">
                  <c:v>0.76423640000000004</c:v>
                </c:pt>
                <c:pt idx="9">
                  <c:v>0.80557440000000002</c:v>
                </c:pt>
                <c:pt idx="10">
                  <c:v>0.82435800000000004</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3.3471399999999998E-2</c:v>
                </c:pt>
                <c:pt idx="1">
                  <c:v>4.5899500000000003E-2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4.5855399999999998E-2</c:v>
                </c:pt>
                <c:pt idx="1">
                  <c:v>7.0870199999999994E-2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1.6995E-2</c:v>
                </c:pt>
                <c:pt idx="1">
                  <c:v>1.6361000000000001E-2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0.88585820000000004</c:v>
                </c:pt>
                <c:pt idx="1">
                  <c:v>0.79099070000000005</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0.10223</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0.27182050000000002</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2.1461399999999999E-2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8.9064484000000004</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6.6287000000000004E-3</c:v>
                </c:pt>
                <c:pt idx="1">
                  <c:v>5.8919800000000001E-2</c:v>
                </c:pt>
                <c:pt idx="2">
                  <c:v>3.1795299999999999E-2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3.5904400000000003E-2</c:v>
                </c:pt>
                <c:pt idx="1">
                  <c:v>5.4716599999999997E-2</c:v>
                </c:pt>
                <c:pt idx="2">
                  <c:v>0.16902729999999999</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9.8340000000000007E-3</c:v>
                </c:pt>
                <c:pt idx="1">
                  <c:v>3.8402000000000002E-3</c:v>
                </c:pt>
                <c:pt idx="2">
                  <c:v>2.60284E-2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0.89243629999999996</c:v>
                </c:pt>
                <c:pt idx="1">
                  <c:v>0.86474499999999999</c:v>
                </c:pt>
                <c:pt idx="2">
                  <c:v>0.4657753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0.60380750000000005</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1.1485199999999999E-2</c:v>
                </c:pt>
                <c:pt idx="1">
                  <c:v>3.6556900000000003E-2</c:v>
                </c:pt>
                <c:pt idx="2">
                  <c:v>5.7680000000000003E-4</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0.1158626</c:v>
                </c:pt>
                <c:pt idx="1">
                  <c:v>7.1855199999999994E-2</c:v>
                </c:pt>
                <c:pt idx="2">
                  <c:v>8.61069E-2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1.2050399999999999E-2</c:v>
                </c:pt>
                <c:pt idx="1">
                  <c:v>4.0661999999999998E-3</c:v>
                </c:pt>
                <c:pt idx="2">
                  <c:v>9.2929999999999992E-3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0.15731100000000001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0.30631330000000001</c:v>
                </c:pt>
                <c:pt idx="1">
                  <c:v>0.80198530000000001</c:v>
                </c:pt>
                <c:pt idx="2">
                  <c:v>0.62029310000000004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1.65071E-2</c:v>
                </c:pt>
                <c:pt idx="1">
                  <c:v>5.3628799999999997E-2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9.8861500000000005E-2</c:v>
                </c:pt>
                <c:pt idx="1">
                  <c:v>0.1093688</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1.3334E-2</c:v>
                </c:pt>
                <c:pt idx="1">
                  <c:v>7.1581000000000006E-2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0.44560319999999998</c:v>
                </c:pt>
                <c:pt idx="1">
                  <c:v>0.38870090000000002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1.2784E-2</c:v>
                </c:pt>
                <c:pt idx="1">
                  <c:v>3.4558800000000001E-2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7.6446100000000003E-2</c:v>
                </c:pt>
                <c:pt idx="1">
                  <c:v>0.1329922</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3.57974E-2</c:v>
                </c:pt>
                <c:pt idx="1">
                  <c:v>3.9942400000000003E-2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0.63524420000000004</c:v>
                </c:pt>
                <c:pt idx="1">
                  <c:v>0.49804559999999998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0.82276510000000003</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0.77800829999999999</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0.78944530000000002</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0.77370349999999999</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0.77322230000000003</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0.85311029999999999</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0.85507239999999995</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0.85767990000000005</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0.85789470000000001</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0.85732649999999999</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0.93057849999999998</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0.93387529999999996</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0.92671930000000002</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0.94071590000000005</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0.9385848</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2.8963599999999999E-2</c:v>
                </c:pt>
                <c:pt idx="1">
                  <c:v>2.2737199999999999E-2</c:v>
                </c:pt>
                <c:pt idx="2">
                  <c:v>1.38551E-2</c:v>
                </c:pt>
                <c:pt idx="3">
                  <c:v>1.18564E-2</c:v>
                </c:pt>
                <c:pt idx="4">
                  <c:v>4.4149000000000001E-2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5.6221100000000003E-2</c:v>
                </c:pt>
                <c:pt idx="1">
                  <c:v>4.6027999999999999E-2</c:v>
                </c:pt>
                <c:pt idx="2">
                  <c:v>3.87003E-2</c:v>
                </c:pt>
                <c:pt idx="3">
                  <c:v>3.1739299999999998E-2</c:v>
                </c:pt>
                <c:pt idx="4">
                  <c:v>4.7366800000000001E-2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3.35026E-2</c:v>
                </c:pt>
                <c:pt idx="1">
                  <c:v>1.46509E-2</c:v>
                </c:pt>
                <c:pt idx="2">
                  <c:v>1.74209E-2</c:v>
                </c:pt>
                <c:pt idx="3">
                  <c:v>2.3861899999999998E-2</c:v>
                </c:pt>
                <c:pt idx="4">
                  <c:v>1.6897800000000001E-2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0.85267780000000004</c:v>
                </c:pt>
                <c:pt idx="1">
                  <c:v>0.74949270000000001</c:v>
                </c:pt>
                <c:pt idx="2">
                  <c:v>0.78607059999999995</c:v>
                </c:pt>
                <c:pt idx="3">
                  <c:v>0.86572830000000001</c:v>
                </c:pt>
                <c:pt idx="4">
                  <c:v>0.85790140000000004</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0.76625659999999995</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0.79634700000000003</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0.79808610000000002</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0.79482439999999999</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0.78877889999999995</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0.61177250000000005</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0.64879730000000002</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0.66331989999999996</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0.67668669999999997</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0.67661689999999997</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0.77332749999999995</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0.75554569999999999</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0.78068590000000004</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0.8012534</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0.78590939999999998</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0.75033079999999996</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0.74610940000000003</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0.76225050000000005</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0.76978420000000003</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0.75205250000000001</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0.75479640000000003</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0.78025630000000001</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0.82239379999999995</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0.85475400000000001</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0.85348840000000004</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0.94306420000000002</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0.94573640000000003</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0.95425530000000003</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0.95161289999999998</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0.94964950000000004</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0.81133060000000001</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0.78434420000000005</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0.81209849999999995</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0.80865480000000001</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0.79667520000000003</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0.95907030000000004</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0.95678700000000005</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0.96639090000000005</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0.96789230000000004</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0.96107969999999998</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0.86361239999999995</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0.85452640000000002</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0.90108109999999997</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0.88596019999999998</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0.8446475</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0.9323342</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0.93650069999999996</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0.94032629999999995</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0.94150420000000001</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0.94084509999999999</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1.85985E-2</c:v>
                </c:pt>
                <c:pt idx="1">
                  <c:v>1.22244E-2</c:v>
                </c:pt>
                <c:pt idx="2">
                  <c:v>4.5772199999999999E-2</c:v>
                </c:pt>
                <c:pt idx="3">
                  <c:v>1.8698200000000002E-2</c:v>
                </c:pt>
                <c:pt idx="4">
                  <c:v>8.9922000000000005E-3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2.5944200000000001E-2</c:v>
                </c:pt>
                <c:pt idx="1">
                  <c:v>4.9134999999999998E-2</c:v>
                </c:pt>
                <c:pt idx="2">
                  <c:v>6.8147899999999997E-2</c:v>
                </c:pt>
                <c:pt idx="3">
                  <c:v>5.1188299999999999E-2</c:v>
                </c:pt>
                <c:pt idx="4">
                  <c:v>2.23159E-2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2.0227000000000001E-3</c:v>
                </c:pt>
                <c:pt idx="1">
                  <c:v>1.92406E-2</c:v>
                </c:pt>
                <c:pt idx="2">
                  <c:v>2.3661100000000001E-2</c:v>
                </c:pt>
                <c:pt idx="3">
                  <c:v>1.2555500000000001E-2</c:v>
                </c:pt>
                <c:pt idx="4">
                  <c:v>3.7039999999999998E-3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5.5610199999999999E-2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0.93886760000000002</c:v>
                </c:pt>
                <c:pt idx="1">
                  <c:v>0.85731380000000001</c:v>
                </c:pt>
                <c:pt idx="2">
                  <c:v>0.77249159999999994</c:v>
                </c:pt>
                <c:pt idx="3">
                  <c:v>0.79397580000000001</c:v>
                </c:pt>
                <c:pt idx="4">
                  <c:v>0.94962579999999996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0.83094409999999996</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0.8397985</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0.85648150000000001</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0.8700968</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0.85723110000000002</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0.84789360000000003</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0.84786470000000003</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0.87085040000000002</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0.87063559999999995</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0.86480570000000001</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0.71556439999999999</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0.72033899999999995</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0.73547399999999996</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0.76197610000000005</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0.73188850000000005</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0.58369850000000001</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0.58912659999999994</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0.5422612</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0.7698971</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0.794709</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0.86062530000000004</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0.87268040000000002</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0.88301180000000001</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0.80341879999999999</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0.79488329999999996</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0.80045770000000005</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0.80661229999999995</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0.82356200000000002</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0.836557</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0.81129340000000005</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0.84015410000000001</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0.83852420000000005</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0.84588439999999998</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0.73206170000000004</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0.6875</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0.71189429999999998</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0.73766229999999999</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0.74396640000000003</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0.76833629999999997</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0.75960680000000003</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0.77874089999999996</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0.79712749999999999</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0.77029259999999999</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0.8974221</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0.9013158</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0.93297589999999997</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0.93326379999999998</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0.92278720000000003</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1.10011E-2</c:v>
                </c:pt>
                <c:pt idx="1">
                  <c:v>2.44201E-2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5.3767599999999999E-2</c:v>
                </c:pt>
                <c:pt idx="1">
                  <c:v>6.5904599999999994E-2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1.04054E-2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0.19208420000000001</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0.78401109999999996</c:v>
                </c:pt>
                <c:pt idx="1">
                  <c:v>0.67843739999999997</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0.99134199999999995</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0.99243239999999999</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0.99139790000000005</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0.98644419999999999</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0.99229780000000001</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0.93733679999999997</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0.94352729999999996</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0.94360270000000002</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0.94957259999999999</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0.94404140000000003</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0.66741070000000002</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0.6146682</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0.64841850000000001</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0.66822979999999998</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0.63172039999999996</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0.74344980000000005</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0.68432919999999997</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0.70339980000000002</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0.70615039999999996</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0.68407309999999999</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0.7099567</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0.67909600000000003</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0.70533650000000003</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0.73476300000000005</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0.69321149999999998</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0.59972490000000001</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0.67183099999999996</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0.69932879999999997</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0.70816599999999996</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0.69335349999999996</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0.80679400000000001</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0.74749719999999997</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0.79275200000000001</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0.79933480000000001</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0.76061769999999995</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0.89061219999999996</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0.88298759999999998</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0.91519430000000002</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0.90413370000000004</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0.91582149999999996</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0.81725369999999997</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0.80322899999999997</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0.81312329999999999</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0.83004549999999999</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0.79434450000000001</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0.88183809999999996</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0.86742859999999999</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0.88393900000000003</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0.86152099999999998</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0.88621150000000004</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2.5719599999999999E-2</c:v>
                </c:pt>
                <c:pt idx="1">
                  <c:v>7.6516200000000006E-2</c:v>
                </c:pt>
                <c:pt idx="2">
                  <c:v>2.9152299999999999E-2</c:v>
                </c:pt>
                <c:pt idx="3">
                  <c:v>2.1276300000000001E-2</c:v>
                </c:pt>
                <c:pt idx="4">
                  <c:v>4.3662100000000002E-2</c:v>
                </c:pt>
                <c:pt idx="5">
                  <c:v>2.0034300000000001E-2</c:v>
                </c:pt>
                <c:pt idx="6">
                  <c:v>1.51942E-2</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6.0240000000000002E-2</c:v>
                </c:pt>
                <c:pt idx="1">
                  <c:v>6.8326799999999993E-2</c:v>
                </c:pt>
                <c:pt idx="2">
                  <c:v>7.3260400000000003E-2</c:v>
                </c:pt>
                <c:pt idx="3">
                  <c:v>8.8459300000000005E-2</c:v>
                </c:pt>
                <c:pt idx="4">
                  <c:v>7.4010199999999998E-2</c:v>
                </c:pt>
                <c:pt idx="5">
                  <c:v>5.4825899999999997E-2</c:v>
                </c:pt>
                <c:pt idx="6">
                  <c:v>4.6456900000000002E-2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3.2830199999999997E-2</c:v>
                </c:pt>
                <c:pt idx="1">
                  <c:v>1.75395E-2</c:v>
                </c:pt>
                <c:pt idx="2">
                  <c:v>4.5833000000000002E-3</c:v>
                </c:pt>
                <c:pt idx="3">
                  <c:v>2.6291200000000001E-2</c:v>
                </c:pt>
                <c:pt idx="4">
                  <c:v>3.1439399999999999E-2</c:v>
                </c:pt>
                <c:pt idx="5">
                  <c:v>2.2667400000000001E-2</c:v>
                </c:pt>
                <c:pt idx="6">
                  <c:v>7.8101999999999998E-3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0.2403372</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0.76083029999999996</c:v>
                </c:pt>
                <c:pt idx="1">
                  <c:v>0.69155540000000004</c:v>
                </c:pt>
                <c:pt idx="2">
                  <c:v>0.69432490000000002</c:v>
                </c:pt>
                <c:pt idx="3">
                  <c:v>0.68694310000000003</c:v>
                </c:pt>
                <c:pt idx="4">
                  <c:v>0.63071100000000002</c:v>
                </c:pt>
                <c:pt idx="5">
                  <c:v>0.82360460000000002</c:v>
                </c:pt>
                <c:pt idx="6">
                  <c:v>0.86479830000000002</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0.90170939999999999</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0.86080179999999995</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0.88443930000000004</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0.86941959999999996</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0.86340209999999995</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0.85559560000000001</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0.82754179999999999</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0.84820240000000002</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0.84298589999999995</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0.82563339999999996</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0.88182629999999995</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0.87197849999999999</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0.87564240000000004</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0.82295079999999998</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0.80769230000000003</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0.79661020000000005</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0.81792719999999997</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0.84330490000000002</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0.77628030000000003</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0.80335730000000005</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0.84862389999999999</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0.80568720000000005</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0.76872960000000001</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0.86934670000000003</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0.88019170000000002</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0.90178570000000002</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0.86218490000000003</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0.87984499999999999</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0.85987820000000004</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0.84225090000000002</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0.84947269999999997</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0.87662989999999996</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0.84311519999999995</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0.84184139999999996</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0.84587489999999999</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0.83849759999999995</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0.824851</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0.82382549999999999</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0.77133110000000005</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0.80563379999999996</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0.80459769999999997</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0.81566819999999995</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0.78605769999999997</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0.75666670000000003</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6.5962E-3</c:v>
                </c:pt>
                <c:pt idx="1">
                  <c:v>1.13965E-2</c:v>
                </c:pt>
                <c:pt idx="2">
                  <c:v>4.6415600000000001E-2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4.1133000000000003E-2</c:v>
                </c:pt>
                <c:pt idx="1">
                  <c:v>6.6723199999999996E-2</c:v>
                </c:pt>
                <c:pt idx="2">
                  <c:v>9.8250900000000002E-2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6.8817000000000001E-3</c:v>
                </c:pt>
                <c:pt idx="1">
                  <c:v>1.0903299999999999E-2</c:v>
                </c:pt>
                <c:pt idx="2">
                  <c:v>2.1174200000000001E-2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0.922848</c:v>
                </c:pt>
                <c:pt idx="1">
                  <c:v>0.76897059999999995</c:v>
                </c:pt>
                <c:pt idx="2">
                  <c:v>0.73869929999999995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0.86071430000000004</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0.83503400000000005</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0.83622350000000001</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0.80859380000000003</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0.84268529999999997</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0.80593610000000004</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0.55160140000000002</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0.55800119999999997</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0.56209149999999997</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0.57085019999999997</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0.52691220000000005</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0.58702209999999999</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0.5983773</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0.6160622</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0.61565479999999995</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0.58471969999999995</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0.86506930000000004</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0.87507729999999995</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0.88845649999999998</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0.89190820000000004</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0.87914510000000001</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0.71051319999999996</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0.69895680000000004</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0.70296530000000002</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0.72808320000000004</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0.67572460000000001</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0.74526510000000001</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0.72961569999999998</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0.7495174</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0.75567110000000004</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0.7188755</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0.38317760000000001</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0.44356950000000001</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0.5159705</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0.54626110000000005</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0.54906829999999995</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0.54764930000000001</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0.49926359999999997</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1.27107E-2</c:v>
                </c:pt>
                <c:pt idx="1">
                  <c:v>2.67903E-2</c:v>
                </c:pt>
                <c:pt idx="2">
                  <c:v>2.5725000000000001E-3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6.45477E-2</c:v>
                </c:pt>
                <c:pt idx="1">
                  <c:v>3.0334400000000001E-2</c:v>
                </c:pt>
                <c:pt idx="2">
                  <c:v>1.49788E-2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1.5771899999999998E-2</c:v>
                </c:pt>
                <c:pt idx="1">
                  <c:v>4.7396000000000001E-3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4.0175000000000002E-3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0.73076379999999996</c:v>
                </c:pt>
                <c:pt idx="1">
                  <c:v>0.94374290000000005</c:v>
                </c:pt>
                <c:pt idx="2">
                  <c:v>0.9921932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0.5906228</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0.59823850000000001</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0.66134630000000005</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0.65603069999999997</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0.63535030000000003</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0.90273420000000004</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0.88572720000000005</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0.89202729999999997</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0.88299320000000003</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0.86432160000000002</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0.91879350000000004</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0.89949049999999997</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0.90539259999999999</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0.90578360000000002</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0.89101450000000004</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0.64899130000000005</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0.64609050000000001</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0.67336090000000004</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0.65061659999999999</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0.62083630000000001</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0.78403279999999997</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0.82499999999999996</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0.83193280000000003</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0.81993570000000005</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0.80327870000000001</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0.30946879999999999</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0.32407409999999998</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0.3246445</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0.2987013</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0.3026316</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9.0032090999999994</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8.9819527000000008</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9.0036936000000001</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8.9842081</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8.9240866000000008</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0.42825279999999999</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0.40540540000000003</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0.41839080000000001</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0.4517544</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0.46272730000000001</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3</c:v>
                </c:pt>
                <c:pt idx="2">
                  <c:v>4</c:v>
                </c:pt>
                <c:pt idx="3">
                  <c:v>9</c:v>
                </c:pt>
                <c:pt idx="4">
                  <c:v>11</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58</c:v>
                </c:pt>
                <c:pt idx="1">
                  <c:v>54</c:v>
                </c:pt>
                <c:pt idx="2">
                  <c:v>57</c:v>
                </c:pt>
                <c:pt idx="3">
                  <c:v>52</c:v>
                </c:pt>
                <c:pt idx="4">
                  <c:v>49</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3</c:v>
                </c:pt>
                <c:pt idx="1">
                  <c:v>4</c:v>
                </c:pt>
                <c:pt idx="2">
                  <c:v>0</c:v>
                </c:pt>
                <c:pt idx="3">
                  <c:v>0</c:v>
                </c:pt>
                <c:pt idx="4">
                  <c:v>1</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9.7967000000000002E-3</c:v>
                </c:pt>
                <c:pt idx="1">
                  <c:v>2.61471E-2</c:v>
                </c:pt>
                <c:pt idx="2">
                  <c:v>2.5098100000000002E-2</c:v>
                </c:pt>
                <c:pt idx="3">
                  <c:v>1.8606500000000002E-2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4.6038200000000001E-2</c:v>
                </c:pt>
                <c:pt idx="1">
                  <c:v>4.2628699999999999E-2</c:v>
                </c:pt>
                <c:pt idx="2">
                  <c:v>3.6879799999999997E-2</c:v>
                </c:pt>
                <c:pt idx="3">
                  <c:v>7.0800399999999999E-2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1.9765100000000001E-2</c:v>
                </c:pt>
                <c:pt idx="1">
                  <c:v>6.2795000000000004E-3</c:v>
                </c:pt>
                <c:pt idx="2">
                  <c:v>1.7621600000000001E-2</c:v>
                </c:pt>
                <c:pt idx="3">
                  <c:v>2.8556499999999999E-2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0.84423119999999996</c:v>
                </c:pt>
                <c:pt idx="1">
                  <c:v>0.82298570000000004</c:v>
                </c:pt>
                <c:pt idx="2">
                  <c:v>0.8812972</c:v>
                </c:pt>
                <c:pt idx="3">
                  <c:v>0.5455023</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0.66800689999999996</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1.39255E-2</c:v>
                </c:pt>
                <c:pt idx="1">
                  <c:v>1.4920000000000001E-3</c:v>
                </c:pt>
                <c:pt idx="2">
                  <c:v>1.75149E-2</c:v>
                </c:pt>
                <c:pt idx="3">
                  <c:v>8.7407000000000006E-3</c:v>
                </c:pt>
                <c:pt idx="4">
                  <c:v>1.8199099999999999E-2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4.3710400000000003E-2</c:v>
                </c:pt>
                <c:pt idx="1">
                  <c:v>7.2411199999999995E-2</c:v>
                </c:pt>
                <c:pt idx="2">
                  <c:v>5.1568900000000001E-2</c:v>
                </c:pt>
                <c:pt idx="3">
                  <c:v>7.0986199999999999E-2</c:v>
                </c:pt>
                <c:pt idx="4">
                  <c:v>7.9054200000000005E-2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7.7457000000000003E-3</c:v>
                </c:pt>
                <c:pt idx="1">
                  <c:v>1.2256599999999999E-2</c:v>
                </c:pt>
                <c:pt idx="2">
                  <c:v>9.7100000000000002E-5</c:v>
                </c:pt>
                <c:pt idx="3">
                  <c:v>1.15014E-2</c:v>
                </c:pt>
                <c:pt idx="4">
                  <c:v>1.0073E-2</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9.7854099999999999E-2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0.71807189999999999</c:v>
                </c:pt>
                <c:pt idx="1">
                  <c:v>0.67286310000000005</c:v>
                </c:pt>
                <c:pt idx="2">
                  <c:v>0.8761565</c:v>
                </c:pt>
                <c:pt idx="3">
                  <c:v>0.58869380000000004</c:v>
                </c:pt>
                <c:pt idx="4">
                  <c:v>0.52787819999999996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Norfolk And Suffolk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1,845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3,264</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57</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918193199"/>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3,472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3,264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1,845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4133379845"/>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1,453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391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1,845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4036134027"/>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443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220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308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1,845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1287057956"/>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1,674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41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1,845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73786012"/>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64955850"/>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48350907"/>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44098209"/>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4676091"/>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91489057"/>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5008406"/>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98974394"/>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06924373"/>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7897216"/>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95183400"/>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91824468"/>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74073325"/>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60072347"/>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35049218"/>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91459456"/>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3564380831"/>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1497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3755620340"/>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1900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1909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1918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1922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738614111"/>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1310542798"/>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3111114725"/>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3345614692"/>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780307691"/>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3431673352"/>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3219122630"/>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235246701"/>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133864776"/>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2880354994"/>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182423791"/>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2502839629"/>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1252131074"/>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4288310750"/>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1723816898"/>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406910180"/>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1331418852"/>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2475459238"/>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1539178323"/>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2783920469"/>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689208509"/>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2555636810"/>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1478216843"/>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980871818"/>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3944077458"/>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3115266839"/>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2759945515"/>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460300565"/>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2377668670"/>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1924599115"/>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149623082"/>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3676237020"/>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2252987307"/>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2999348168"/>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427800533"/>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717040911"/>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3110992729"/>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796094732"/>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2336843274"/>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2685256666"/>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73981986"/>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Q22. Family and/or carers were definitely involved as much as the patient wanted them to be in decisions about treatment options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3533142683"/>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767226179"/>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3965319929"/>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1707010624"/>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3621852" y="622300"/>
            <a:ext cx="3656771"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Norfolk And Suffolk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1310665472"/>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4081195469"/>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675322283"/>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2639622126"/>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2898069117"/>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1350610251"/>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1819929432"/>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4224678273"/>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3472131841"/>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1453839820"/>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140805748"/>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81013629"/>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3798103602"/>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2378336149"/>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2589127779"/>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2513383106"/>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895916201"/>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1525314165"/>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3919254945"/>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3310069951"/>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1817594802"/>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821796285"/>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3342021856"/>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4125312252"/>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1523895589"/>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3369248185"/>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2782592783"/>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4160869245"/>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3021366078"/>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Q34. Patient was always able to get help from ward staff when needed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Q44. Possible side effects from treatment were definitely explained in a way the patient could understand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3681982984"/>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3002062560"/>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2191090328"/>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1808588785"/>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4022139803"/>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1260040242"/>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3605807245"/>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2210671618"/>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369394725"/>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1537391040"/>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1679127410"/>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1653035724"/>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4086999505"/>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1277901866"/>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509564365"/>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2947240610"/>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2070420001"/>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2293020063"/>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1643340977"/>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235970305"/>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3181304107"/>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3017758338"/>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593616731"/>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968563416"/>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2714961981"/>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2873602832"/>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1290845273"/>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4269502929"/>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3899207552"/>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806728218"/>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4181290783"/>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4094920496"/>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245834682"/>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4155647442"/>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999932213"/>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3868482205"/>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3478357815"/>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75073428"/>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3773214181"/>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1058142081"/>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1844722824"/>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2457270051"/>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3802457331"/>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3746707672"/>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2979504679"/>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3559540697"/>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4191115240"/>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1879548149"/>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2625815321"/>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1266447941"/>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580166297"/>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3623024959"/>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11110754"/>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7342584"/>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89111824"/>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09228220"/>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09609878"/>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18854127"/>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15671684"/>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06622786"/>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85994853"/>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1140975168"/>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51874014"/>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82467686"/>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3755662"/>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6899437"/>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16737863"/>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49061803"/>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51352174"/>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65032219"/>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17393436"/>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39105391"/>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6044544"/>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4352932"/>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69623485"/>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83449693"/>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17461966"/>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70268336"/>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98837839"/>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45816856"/>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98984065"/>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63348500"/>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02029617"/>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10978208"/>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24801169"/>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1881746"/>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2940025"/>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3184315"/>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47625187"/>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66723236"/>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82822733"/>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78258960"/>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52484640"/>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75143594"/>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31516137"/>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75028419"/>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03115109"/>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06464223"/>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04595035"/>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52513313"/>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42688389"/>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40129460"/>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44019780"/>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85548879"/>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05835797"/>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85623962"/>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50219153"/>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35380087"/>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76157816"/>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41074387"/>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90934688"/>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120897"/>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5908295"/>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04085421"/>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50794530"/>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79506550"/>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20167240"/>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05405425"/>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42549968"/>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46563734"/>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62598688"/>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3473292"/>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67437054"/>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41747991"/>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39405983"/>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29897416"/>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26330245"/>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92185886"/>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16052634"/>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6546003"/>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24569437"/>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70309895"/>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5267610"/>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76149164"/>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79851126"/>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67886208"/>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35739576"/>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94355296"/>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5701348"/>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5118687"/>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16284218"/>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68949700"/>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47639761"/>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4990429"/>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85033368"/>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02280116"/>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81144914"/>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49974552"/>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12387580"/>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60117490"/>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15284670"/>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63515003"/>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76863584"/>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5478564"/>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29028806"/>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64772068"/>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10986266"/>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2487174"/>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98732071"/>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85687906"/>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89464926"/>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22582066"/>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25592916"/>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06224224"/>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82153196"/>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33552618"/>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99759246"/>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03848186"/>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33830559"/>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05827364"/>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54749157"/>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28461329"/>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96931534"/>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62607765"/>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29330842"/>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3673578983"/>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RGP</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James Paget University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RM1</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Norfolk and Norwich University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RGR</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West Suffolk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RCX</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Queen Elizabeth Hospital, King's Lynn,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RDE</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East Suffolk and North Essex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723581880"/>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3621852" y="622300"/>
            <a:ext cx="3656771" cy="276999"/>
          </a:xfrm>
          <a:prstGeom prst="rect">
            <a:avLst/>
          </a:prstGeom>
          <a:noFill/>
        </p:spPr>
        <p:txBody>
          <a:bodyPr wrap="none" rtlCol="0">
            <a:spAutoFit/>
          </a:bodyPr>
          <a:lstStyle/>
          <a:p>
            <a:pPr algn="r"/>
            <a:r>
              <a:rPr lang="en-GB" sz="1200" b="1" noProof="0">
                <a:solidFill>
                  <a:srgbClr val="336E9F"/>
                </a:solidFill>
                <a:latin typeface="Arial"/>
                <a:cs typeface="Arial"/>
              </a:rPr>
              <a:t>NHS Norfolk And Suffolk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28570</Words>
  <Application>Microsoft Office PowerPoint</Application>
  <PresentationFormat>Custom</PresentationFormat>
  <Paragraphs>7008</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2026-06-26T16:14:53Z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