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349"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68" d="100"/>
          <a:sy n="68" d="100"/>
        </p:scale>
        <p:origin x="2970" y="84"/>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1.8243000000000001E-3</c:v>
                </c:pt>
                <c:pt idx="1">
                  <c:v>2.73621E-2</c:v>
                </c:pt>
                <c:pt idx="2">
                  <c:v>6.0108999999999996E-3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6.1109799999999999E-2</c:v>
                </c:pt>
                <c:pt idx="1">
                  <c:v>5.7841900000000002E-2</c:v>
                </c:pt>
                <c:pt idx="2">
                  <c:v>3.3164899999999997E-2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4.6159E-3</c:v>
                </c:pt>
                <c:pt idx="1">
                  <c:v>2.2374499999999999E-2</c:v>
                </c:pt>
                <c:pt idx="2">
                  <c:v>1.2802E-3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0.89354869999999997</c:v>
                </c:pt>
                <c:pt idx="1">
                  <c:v>0.84499159999999995</c:v>
                </c:pt>
                <c:pt idx="2">
                  <c:v>0.94283050000000002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0.7218696</c:v>
                </c:pt>
                <c:pt idx="4">
                  <c:v>0.78312769999999998</c:v>
                </c:pt>
                <c:pt idx="5">
                  <c:v>0.82032799999999995</c:v>
                </c:pt>
                <c:pt idx="6">
                  <c:v>0.771173</c:v>
                </c:pt>
                <c:pt idx="7">
                  <c:v>0.7943926</c:v>
                </c:pt>
                <c:pt idx="8">
                  <c:v>0.67368110000000003</c:v>
                </c:pt>
                <c:pt idx="9">
                  <c:v>0.75383250000000002</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1.44076E-2</c:v>
                </c:pt>
                <c:pt idx="1">
                  <c:v>9.0417999999999991E-3</c:v>
                </c:pt>
                <c:pt idx="2">
                  <c:v>5.3429000000000003E-3</c:v>
                </c:pt>
                <c:pt idx="3">
                  <c:v>0</c:v>
                </c:pt>
                <c:pt idx="4">
                  <c:v>0</c:v>
                </c:pt>
                <c:pt idx="5">
                  <c:v>1.8717899999999999E-2</c:v>
                </c:pt>
                <c:pt idx="6">
                  <c:v>1.13691E-2</c:v>
                </c:pt>
                <c:pt idx="7">
                  <c:v>8.3084000000000005E-3</c:v>
                </c:pt>
                <c:pt idx="8">
                  <c:v>1.0378500000000001E-2</c:v>
                </c:pt>
                <c:pt idx="9">
                  <c:v>0</c:v>
                </c:pt>
                <c:pt idx="10">
                  <c:v>4.79213E-2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5.6524900000000003E-2</c:v>
                </c:pt>
                <c:pt idx="1">
                  <c:v>6.5926299999999993E-2</c:v>
                </c:pt>
                <c:pt idx="2">
                  <c:v>7.5210299999999994E-2</c:v>
                </c:pt>
                <c:pt idx="3">
                  <c:v>0.1247723</c:v>
                </c:pt>
                <c:pt idx="4">
                  <c:v>0.10252509999999999</c:v>
                </c:pt>
                <c:pt idx="5">
                  <c:v>6.2694600000000003E-2</c:v>
                </c:pt>
                <c:pt idx="6">
                  <c:v>7.1868199999999993E-2</c:v>
                </c:pt>
                <c:pt idx="7">
                  <c:v>8.5173200000000004E-2</c:v>
                </c:pt>
                <c:pt idx="8">
                  <c:v>0.13323779999999999</c:v>
                </c:pt>
                <c:pt idx="9">
                  <c:v>0.1100899</c:v>
                </c:pt>
                <c:pt idx="10">
                  <c:v>0.156469</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0</c:v>
                </c:pt>
                <c:pt idx="1">
                  <c:v>1.9256E-3</c:v>
                </c:pt>
                <c:pt idx="2">
                  <c:v>1.29529E-2</c:v>
                </c:pt>
                <c:pt idx="3">
                  <c:v>0</c:v>
                </c:pt>
                <c:pt idx="4">
                  <c:v>0</c:v>
                </c:pt>
                <c:pt idx="5">
                  <c:v>0</c:v>
                </c:pt>
                <c:pt idx="6">
                  <c:v>0</c:v>
                </c:pt>
                <c:pt idx="7">
                  <c:v>1.10563E-2</c:v>
                </c:pt>
                <c:pt idx="8">
                  <c:v>8.6160000000000002E-4</c:v>
                </c:pt>
                <c:pt idx="9">
                  <c:v>0</c:v>
                </c:pt>
                <c:pt idx="10">
                  <c:v>1.5619299999999999E-2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6.9730700000000007E-2</c:v>
                </c:pt>
                <c:pt idx="1">
                  <c:v>0.1127898</c:v>
                </c:pt>
                <c:pt idx="2">
                  <c:v>6.3756099999999996E-2</c:v>
                </c:pt>
                <c:pt idx="3">
                  <c:v>0.1533581</c:v>
                </c:pt>
                <c:pt idx="4">
                  <c:v>0.1143473</c:v>
                </c:pt>
                <c:pt idx="5">
                  <c:v>9.82595E-2</c:v>
                </c:pt>
                <c:pt idx="6">
                  <c:v>0.14558969999999999</c:v>
                </c:pt>
                <c:pt idx="7">
                  <c:v>0.10106950000000001</c:v>
                </c:pt>
                <c:pt idx="8">
                  <c:v>0.181841</c:v>
                </c:pt>
                <c:pt idx="9">
                  <c:v>0.13607759999999999</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0.85933680000000001</c:v>
                </c:pt>
                <c:pt idx="1">
                  <c:v>0.83846889999999996</c:v>
                </c:pt>
                <c:pt idx="2">
                  <c:v>0.87101070000000003</c:v>
                </c:pt>
                <c:pt idx="3">
                  <c:v>0.75468539999999995</c:v>
                </c:pt>
                <c:pt idx="4">
                  <c:v>0.83243180000000006</c:v>
                </c:pt>
                <c:pt idx="5">
                  <c:v>0.83769530000000003</c:v>
                </c:pt>
                <c:pt idx="6">
                  <c:v>0.771173</c:v>
                </c:pt>
                <c:pt idx="7">
                  <c:v>0.83009619999999995</c:v>
                </c:pt>
                <c:pt idx="8">
                  <c:v>0.67368110000000003</c:v>
                </c:pt>
                <c:pt idx="9">
                  <c:v>0.76652410000000004</c:v>
                </c:pt>
                <c:pt idx="10">
                  <c:v>0.80220729999999996</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2.3909099999999999E-2</c:v>
                </c:pt>
                <c:pt idx="1">
                  <c:v>4.1413699999999998E-2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6.4979899999999993E-2</c:v>
                </c:pt>
                <c:pt idx="1">
                  <c:v>7.9841800000000004E-2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7.4327000000000004E-3</c:v>
                </c:pt>
                <c:pt idx="1">
                  <c:v>1.1875200000000001E-2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0.87736639999999999</c:v>
                </c:pt>
                <c:pt idx="1">
                  <c:v>0.76981509999999997</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8.9242199999999994E-2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0.29779610000000001</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8.4735999999999995E-3</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8.6773786000000008</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2.1665E-3</c:v>
                </c:pt>
                <c:pt idx="1">
                  <c:v>5.5246999999999997E-2</c:v>
                </c:pt>
                <c:pt idx="2">
                  <c:v>2.6854099999999999E-2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4.4828800000000002E-2</c:v>
                </c:pt>
                <c:pt idx="1">
                  <c:v>6.2062199999999998E-2</c:v>
                </c:pt>
                <c:pt idx="2">
                  <c:v>0.1789097</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5.3718999999999998E-3</c:v>
                </c:pt>
                <c:pt idx="1">
                  <c:v>1.674E-4</c:v>
                </c:pt>
                <c:pt idx="2">
                  <c:v>2.10873E-2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0.88037730000000003</c:v>
                </c:pt>
                <c:pt idx="1">
                  <c:v>0.78081129999999999</c:v>
                </c:pt>
                <c:pt idx="2">
                  <c:v>0.34335389999999999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0.25692930000000003</c:v>
                </c:pt>
                <c:pt idx="1">
                  <c:v>0.73021069999999999</c:v>
                </c:pt>
                <c:pt idx="2">
                  <c:v>0.5985452</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0</c:v>
                </c:pt>
                <c:pt idx="1">
                  <c:v>2.8075699999999999E-2</c:v>
                </c:pt>
                <c:pt idx="2">
                  <c:v>0</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0.14424429999999999</c:v>
                </c:pt>
                <c:pt idx="1">
                  <c:v>8.8817599999999997E-2</c:v>
                </c:pt>
                <c:pt idx="2">
                  <c:v>9.7785300000000006E-2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0</c:v>
                </c:pt>
                <c:pt idx="1">
                  <c:v>0</c:v>
                </c:pt>
                <c:pt idx="2">
                  <c:v>3.4537999999999999E-3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0.59882639999999998</c:v>
                </c:pt>
                <c:pt idx="1">
                  <c:v>0.152896</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0.26525359999999998</c:v>
                </c:pt>
                <c:pt idx="1">
                  <c:v>0.77456100000000006</c:v>
                </c:pt>
                <c:pt idx="2">
                  <c:v>0.60576039999999998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9.9480000000000002E-3</c:v>
                </c:pt>
                <c:pt idx="1">
                  <c:v>4.6983499999999997E-2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0.1119798</c:v>
                </c:pt>
                <c:pt idx="1">
                  <c:v>0.1226593</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6.7748000000000001E-3</c:v>
                </c:pt>
                <c:pt idx="1">
                  <c:v>6.4935699999999999E-2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0.41058260000000002</c:v>
                </c:pt>
                <c:pt idx="1">
                  <c:v>0.47039300000000001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5.8481000000000002E-3</c:v>
                </c:pt>
                <c:pt idx="1">
                  <c:v>2.4516699999999999E-2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9.0317900000000007E-2</c:v>
                </c:pt>
                <c:pt idx="1">
                  <c:v>0.1530763</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2.8861499999999998E-2</c:v>
                </c:pt>
                <c:pt idx="1">
                  <c:v>2.9900300000000001E-2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0.60368120000000003</c:v>
                </c:pt>
                <c:pt idx="1">
                  <c:v>0.48101939999999999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0.8009423</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0.77838430000000003</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0.75652180000000002</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0.77085649999999994</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0.75059949999999998</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0.83707200000000004</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0.83023000000000002</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0.81907890000000005</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0.83016760000000001</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0.82240760000000002</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0.91111109999999995</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0.89207800000000004</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0.92114289999999999</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0.92470589999999997</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0.91293530000000001</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2.4507299999999999E-2</c:v>
                </c:pt>
                <c:pt idx="1">
                  <c:v>1.6173699999999999E-2</c:v>
                </c:pt>
                <c:pt idx="2">
                  <c:v>6.8656999999999998E-3</c:v>
                </c:pt>
                <c:pt idx="3">
                  <c:v>6.0356999999999997E-3</c:v>
                </c:pt>
                <c:pt idx="4">
                  <c:v>3.9293399999999999E-2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6.5133800000000006E-2</c:v>
                </c:pt>
                <c:pt idx="1">
                  <c:v>5.9155199999999998E-2</c:v>
                </c:pt>
                <c:pt idx="2">
                  <c:v>5.26791E-2</c:v>
                </c:pt>
                <c:pt idx="3">
                  <c:v>4.3380799999999997E-2</c:v>
                </c:pt>
                <c:pt idx="4">
                  <c:v>5.70781E-2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2.9046300000000001E-2</c:v>
                </c:pt>
                <c:pt idx="1">
                  <c:v>8.0873999999999998E-3</c:v>
                </c:pt>
                <c:pt idx="2">
                  <c:v>1.04315E-2</c:v>
                </c:pt>
                <c:pt idx="3">
                  <c:v>1.8041100000000001E-2</c:v>
                </c:pt>
                <c:pt idx="4">
                  <c:v>1.20421E-2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0.84567859999999995</c:v>
                </c:pt>
                <c:pt idx="1">
                  <c:v>0.75566489999999997</c:v>
                </c:pt>
                <c:pt idx="2">
                  <c:v>0.74361129999999998</c:v>
                </c:pt>
                <c:pt idx="3">
                  <c:v>0.83313839999999995</c:v>
                </c:pt>
                <c:pt idx="4">
                  <c:v>0.82461150000000005</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0.78672030000000004</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0.78043910000000005</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0.79389319999999997</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0.81390600000000002</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0.78587200000000001</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0.60792950000000001</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0.63968670000000005</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0.61859839999999999</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0.66203060000000002</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0.68091599999999997</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0.74222670000000002</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0.75046380000000001</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0.74862379999999995</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0.76403430000000006</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0.74666670000000002</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0.6868687</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0.72420260000000003</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0.71244240000000003</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0.73263560000000005</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0.75642339999999997</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0.64547410000000005</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0.71057890000000001</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0.80097560000000001</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0.82914569999999999</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0.84723729999999997</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0.93971629999999995</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0.94414019999999999</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0.93565980000000004</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0.93377480000000002</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0.93341260000000004</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0.75088129999999997</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0.76232200000000006</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0.79089920000000002</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0.77127069999999998</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0.76477539999999999</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0.96120150000000004</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0.96340020000000004</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0.95595240000000004</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0.94038929999999998</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0.9447236</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0.85865259999999999</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0.82716049999999997</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0.84750000000000003</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0.83928570000000002</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0.84473679999999995</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0.87604170000000003</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0.88888889999999998</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0.8683206</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0.88999010000000001</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0.89243879999999998</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1.38639E-2</c:v>
                </c:pt>
                <c:pt idx="1">
                  <c:v>7.0394999999999998E-3</c:v>
                </c:pt>
                <c:pt idx="2">
                  <c:v>4.0754800000000001E-2</c:v>
                </c:pt>
                <c:pt idx="3">
                  <c:v>1.2633E-2</c:v>
                </c:pt>
                <c:pt idx="4">
                  <c:v>4.9097000000000003E-3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3.5413399999999998E-2</c:v>
                </c:pt>
                <c:pt idx="1">
                  <c:v>5.9504799999999997E-2</c:v>
                </c:pt>
                <c:pt idx="2">
                  <c:v>7.8182699999999994E-2</c:v>
                </c:pt>
                <c:pt idx="3">
                  <c:v>6.3318899999999997E-2</c:v>
                </c:pt>
                <c:pt idx="4">
                  <c:v>3.0480799999999999E-2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0</c:v>
                </c:pt>
                <c:pt idx="1">
                  <c:v>1.40558E-2</c:v>
                </c:pt>
                <c:pt idx="2">
                  <c:v>1.8643699999999999E-2</c:v>
                </c:pt>
                <c:pt idx="3">
                  <c:v>6.4901999999999998E-3</c:v>
                </c:pt>
                <c:pt idx="4">
                  <c:v>0</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5.2898199999999999E-2</c:v>
                </c:pt>
                <c:pt idx="1">
                  <c:v>0.11485869999999999</c:v>
                </c:pt>
                <c:pt idx="2">
                  <c:v>0.16142290000000001</c:v>
                </c:pt>
                <c:pt idx="3">
                  <c:v>0.17303660000000001</c:v>
                </c:pt>
                <c:pt idx="4">
                  <c:v>3.8497700000000003E-2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0.90997059999999996</c:v>
                </c:pt>
                <c:pt idx="1">
                  <c:v>0.81605850000000002</c:v>
                </c:pt>
                <c:pt idx="2">
                  <c:v>0.74341290000000004</c:v>
                </c:pt>
                <c:pt idx="3">
                  <c:v>0.76035770000000003</c:v>
                </c:pt>
                <c:pt idx="4">
                  <c:v>0.931396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0.79723500000000003</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0.82744700000000004</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0.82921590000000001</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0.82212079999999998</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0.81985669999999999</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0.83115669999999997</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0.82857139999999996</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0.83683200000000002</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0.83537830000000002</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0.68735889999999999</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0.68042329999999995</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0.69008270000000005</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0.71474020000000005</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0.71867879999999995</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0.52961080000000005</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0.53734059999999995</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0.53088800000000003</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0.70694089999999998</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0.76536320000000002</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0.82105260000000002</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0.830735</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0.81594370000000005</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0.77017369999999996</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0.79417289999999996</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0.79422720000000002</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0.78269230000000001</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0.76288659999999997</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0.81346580000000002</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0.82110550000000004</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0.82033560000000005</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0.82012189999999996</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0.80968090000000004</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0.71153840000000002</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0.70017949999999995</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0.73789649999999996</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0.75524469999999999</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0.72815529999999995</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0.7512742</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0.75377360000000004</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0.73229069999999996</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0.76272819999999997</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0.7284079</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0.89192550000000004</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0.90333719999999995</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0.90134530000000002</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0.93115130000000002</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0.90533980000000003</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0.74294959999999999</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0</c:v>
                </c:pt>
                <c:pt idx="1">
                  <c:v>1.65376E-2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7.6164700000000002E-2</c:v>
                </c:pt>
                <c:pt idx="1">
                  <c:v>8.1669500000000006E-2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2.5230000000000001E-3</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0.18088570000000001</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0.77532889999999999</c:v>
                </c:pt>
                <c:pt idx="1">
                  <c:v>0.6724755</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0.97637799999999997</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0.98345150000000003</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0.99275360000000001</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0.99038459999999995</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0.98740550000000005</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0.91666669999999995</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0.93001840000000002</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0.92962959999999994</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0.9449902</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0.91944990000000004</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0.74154589999999998</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0.6860986</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0.64464690000000002</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0.62755099999999997</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0.63835609999999998</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0.82660339999999999</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0.72435899999999998</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0.71651790000000004</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0.74689819999999996</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0.68337729999999997</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0.7146226</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0.69396550000000001</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0.6659292</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0.72355769999999997</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0.65963059999999996</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0.64244190000000001</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0.64397910000000003</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0.6711956</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0.68876079999999995</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0.69565220000000005</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0.84064660000000002</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0.81932769999999999</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0.76789589999999996</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0.74701669999999998</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0.75844160000000005</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0.90342049999999996</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0.8819188</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0.90291259999999995</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0.91389430000000005</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0.86160709999999996</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0.79227049999999999</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0.80411259999999996</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0.79424309999999998</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0.8059537</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0.77817320000000001</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0.89548700000000003</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0.86480690000000005</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0.87305120000000003</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0.86732180000000003</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0.88172039999999996</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1.3721199999999999E-2</c:v>
                </c:pt>
                <c:pt idx="1">
                  <c:v>6.1694800000000001E-2</c:v>
                </c:pt>
                <c:pt idx="2">
                  <c:v>1.7021700000000001E-2</c:v>
                </c:pt>
                <c:pt idx="3">
                  <c:v>1.1217100000000001E-2</c:v>
                </c:pt>
                <c:pt idx="4">
                  <c:v>2.99384E-2</c:v>
                </c:pt>
                <c:pt idx="5">
                  <c:v>8.5342999999999999E-3</c:v>
                </c:pt>
                <c:pt idx="6">
                  <c:v>5.4448999999999999E-3</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8.4236900000000003E-2</c:v>
                </c:pt>
                <c:pt idx="1">
                  <c:v>9.7969700000000007E-2</c:v>
                </c:pt>
                <c:pt idx="2">
                  <c:v>9.7521499999999997E-2</c:v>
                </c:pt>
                <c:pt idx="3">
                  <c:v>0.1085777</c:v>
                </c:pt>
                <c:pt idx="4">
                  <c:v>0.1014577</c:v>
                </c:pt>
                <c:pt idx="5">
                  <c:v>7.7826000000000006E-2</c:v>
                </c:pt>
                <c:pt idx="6">
                  <c:v>6.5955399999999997E-2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2.0831700000000002E-2</c:v>
                </c:pt>
                <c:pt idx="1">
                  <c:v>2.7179999999999999E-3</c:v>
                </c:pt>
                <c:pt idx="2">
                  <c:v>0</c:v>
                </c:pt>
                <c:pt idx="3">
                  <c:v>1.6232E-2</c:v>
                </c:pt>
                <c:pt idx="4">
                  <c:v>1.7715600000000001E-2</c:v>
                </c:pt>
                <c:pt idx="5">
                  <c:v>1.11673E-2</c:v>
                </c:pt>
                <c:pt idx="6">
                  <c:v>0</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0.23279</c:v>
                </c:pt>
                <c:pt idx="3">
                  <c:v>0.19183919999999999</c:v>
                </c:pt>
                <c:pt idx="4">
                  <c:v>0.272119</c:v>
                </c:pt>
                <c:pt idx="5">
                  <c:v>0.1053351</c:v>
                </c:pt>
                <c:pt idx="6">
                  <c:v>9.1515600000000003E-2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0.75054449999999995</c:v>
                </c:pt>
                <c:pt idx="1">
                  <c:v>0.68784869999999998</c:v>
                </c:pt>
                <c:pt idx="2">
                  <c:v>0.65266679999999999</c:v>
                </c:pt>
                <c:pt idx="3">
                  <c:v>0.67653339999999995</c:v>
                </c:pt>
                <c:pt idx="4">
                  <c:v>0.62795690000000004</c:v>
                </c:pt>
                <c:pt idx="5">
                  <c:v>0.80069310000000005</c:v>
                </c:pt>
                <c:pt idx="6">
                  <c:v>0.85394780000000003</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0.92093020000000003</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0.89029539999999996</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0.84934500000000002</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0.87799039999999995</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0.85974030000000001</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0.90055249999999998</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0.86329109999999998</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0.81025639999999999</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0.83333330000000005</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0.81081080000000005</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0.8473581</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0.87649410000000005</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0.83900229999999998</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0.80869570000000002</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0.7815126</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0.88068179999999996</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0.74705880000000002</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0.84158409999999995</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0.75842699999999996</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0.76119409999999998</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0.81566819999999995</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0.77245509999999995</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0.82649839999999997</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0.88524590000000003</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0.91095890000000002</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0.92131149999999995</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0.87544480000000002</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0.82616820000000002</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0.84585739999999998</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0.87475539999999996</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0.85311870000000001</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0.84044949999999996</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0.78803780000000001</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0.81057690000000004</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0.81791910000000001</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0.79286420000000002</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0.81177710000000003</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0.83333330000000005</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0.7572255</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0.77551020000000004</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0.73515980000000003</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0.73737370000000002</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0.69135800000000003</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3.0520999999999999E-3</c:v>
                </c:pt>
                <c:pt idx="1">
                  <c:v>6.6784000000000001E-3</c:v>
                </c:pt>
                <c:pt idx="2">
                  <c:v>3.9648200000000001E-2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4.8221100000000003E-2</c:v>
                </c:pt>
                <c:pt idx="1">
                  <c:v>7.6159400000000002E-2</c:v>
                </c:pt>
                <c:pt idx="2">
                  <c:v>0.1117856</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3.3376999999999999E-3</c:v>
                </c:pt>
                <c:pt idx="1">
                  <c:v>6.1852000000000001E-3</c:v>
                </c:pt>
                <c:pt idx="2">
                  <c:v>1.44069E-2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0.90313969999999999</c:v>
                </c:pt>
                <c:pt idx="1">
                  <c:v>0.72194000000000003</c:v>
                </c:pt>
                <c:pt idx="2">
                  <c:v>0.73210120000000001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0.85472970000000004</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0.9055375</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0.83032490000000003</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0.80196080000000003</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0.80684109999999998</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0.77149319999999999</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0.55890050000000002</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0.51588310000000004</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0.55185189999999995</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0.5647799</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0.52604169999999995</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0.61330320000000005</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0.59743040000000003</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0.6033229</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0.62394070000000001</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0.56914290000000001</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0.86103149999999995</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0.86700770000000005</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0.86799999999999999</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0.88624340000000001</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0.84689650000000005</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0.70420930000000004</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0.69311060000000002</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0.70648809999999995</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0.7292111</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0.67460319999999996</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0.75675680000000001</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0.73523620000000001</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0.74356440000000001</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0.75681129999999996</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0.72981700000000005</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0.46455229999999997</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0.41185899999999998</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0.41620109999999999</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0.46719159999999998</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0.43872549999999999</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0.48189419999999999</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0.48809520000000001</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0.97800200000000004</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7.0866999999999996E-3</c:v>
                </c:pt>
                <c:pt idx="1">
                  <c:v>2.1073700000000001E-2</c:v>
                </c:pt>
                <c:pt idx="2">
                  <c:v>0</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7.5795600000000005E-2</c:v>
                </c:pt>
                <c:pt idx="1">
                  <c:v>4.1767600000000002E-2</c:v>
                </c:pt>
                <c:pt idx="2">
                  <c:v>2.09821E-2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1.0148000000000001E-2</c:v>
                </c:pt>
                <c:pt idx="1">
                  <c:v>0</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4.0696799999999998E-2</c:v>
                </c:pt>
                <c:pt idx="2">
                  <c:v>1.0158999999999999E-3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0.7159934</c:v>
                </c:pt>
                <c:pt idx="1">
                  <c:v>0.91683320000000001</c:v>
                </c:pt>
                <c:pt idx="2">
                  <c:v>0.98667059999999995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0.53516819999999998</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0.52238799999999996</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0.56854839999999995</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0.62623410000000002</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0.61014489999999999</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0.86312560000000005</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0.84659090000000004</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0.83776090000000003</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0.83027960000000001</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0.78102190000000005</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0.87710080000000001</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0.89870910000000004</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0.87809709999999996</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0.87384620000000002</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0.88146550000000001</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0.620506</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0.60628020000000005</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0.61611369999999999</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0.615869</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0.60898280000000005</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0.73611110000000002</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0.7733333</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0.76873659999999999</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0.78506790000000004</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0.78095239999999999</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0.23188410000000001</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0.25238100000000002</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0.23671500000000001</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0.29499999999999998</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0.26442310000000002</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8.7494782999999998</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8.8412389999999998</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8.7918681999999997</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8.8453196999999992</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8.6988334999999992</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0.36312850000000002</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0.3497537</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0.37106919999999999</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0.4248788</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0.33695649999999999</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General</c:formatCode>
                <c:ptCount val="19"/>
                <c:pt idx="0" formatCode="0">
                  <c:v>21</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General</c:formatCode>
                <c:ptCount val="19"/>
                <c:pt idx="0" formatCode="0">
                  <c:v>40</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General</c:formatCode>
                <c:ptCount val="19"/>
                <c:pt idx="0" formatCode="0">
                  <c:v>0</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4.3232000000000001E-3</c:v>
                </c:pt>
                <c:pt idx="1">
                  <c:v>2.01976E-2</c:v>
                </c:pt>
                <c:pt idx="2">
                  <c:v>1.89158E-2</c:v>
                </c:pt>
                <c:pt idx="3">
                  <c:v>8.9180000000000006E-3</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5.6985300000000003E-2</c:v>
                </c:pt>
                <c:pt idx="1">
                  <c:v>5.4527800000000001E-2</c:v>
                </c:pt>
                <c:pt idx="2">
                  <c:v>4.9244499999999997E-2</c:v>
                </c:pt>
                <c:pt idx="3">
                  <c:v>9.0177300000000002E-2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1.42916E-2</c:v>
                </c:pt>
                <c:pt idx="1">
                  <c:v>3.299E-4</c:v>
                </c:pt>
                <c:pt idx="2">
                  <c:v>1.1439299999999999E-2</c:v>
                </c:pt>
                <c:pt idx="3">
                  <c:v>1.8868099999999999E-2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0.80637009999999998</c:v>
                </c:pt>
                <c:pt idx="1">
                  <c:v>0.7567507</c:v>
                </c:pt>
                <c:pt idx="2">
                  <c:v>0.80860909999999997</c:v>
                </c:pt>
                <c:pt idx="3">
                  <c:v>0.52853890000000003</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0.66406770000000004</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6.6493000000000003E-3</c:v>
                </c:pt>
                <c:pt idx="1">
                  <c:v>0</c:v>
                </c:pt>
                <c:pt idx="2">
                  <c:v>1.27641E-2</c:v>
                </c:pt>
                <c:pt idx="3">
                  <c:v>2.4821000000000001E-3</c:v>
                </c:pt>
                <c:pt idx="4">
                  <c:v>1.1620699999999999E-2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5.8262700000000001E-2</c:v>
                </c:pt>
                <c:pt idx="1">
                  <c:v>8.3273700000000006E-2</c:v>
                </c:pt>
                <c:pt idx="2">
                  <c:v>6.10705E-2</c:v>
                </c:pt>
                <c:pt idx="3">
                  <c:v>8.3503599999999997E-2</c:v>
                </c:pt>
                <c:pt idx="4">
                  <c:v>9.2210899999999998E-2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4.6959999999999998E-4</c:v>
                </c:pt>
                <c:pt idx="1">
                  <c:v>6.8253999999999997E-3</c:v>
                </c:pt>
                <c:pt idx="2">
                  <c:v>0</c:v>
                </c:pt>
                <c:pt idx="3">
                  <c:v>5.2427999999999997E-3</c:v>
                </c:pt>
                <c:pt idx="4">
                  <c:v>3.4946000000000001E-3</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9.3200500000000006E-2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0.72751469999999996</c:v>
                </c:pt>
                <c:pt idx="1">
                  <c:v>0.67277849999999995</c:v>
                </c:pt>
                <c:pt idx="2">
                  <c:v>0.84431979999999995</c:v>
                </c:pt>
                <c:pt idx="3">
                  <c:v>0.56560060000000001</c:v>
                </c:pt>
                <c:pt idx="4">
                  <c:v>0.52148870000000003</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39754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Lincolnshire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987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1,926</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51</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412067822"/>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2,041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1,926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987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767509983"/>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782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987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743248801"/>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987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3692727707"/>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903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45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987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84783726"/>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56263197"/>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72354585"/>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61998012"/>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38260858"/>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97943752"/>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76053646"/>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78479379"/>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25725774"/>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32707180"/>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47543517"/>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53905241"/>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59032596"/>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77531644"/>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57075427"/>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86040429"/>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1663626951"/>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956950157"/>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1998767640"/>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2470671041"/>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1632624108"/>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2383397223"/>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115906092"/>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2317113186"/>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3435123215"/>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1934749021"/>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1982081547"/>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3889846196"/>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942806802"/>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27%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1650117946"/>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Executive summary</a:t>
                      </a:r>
                      <a:r>
                        <a:rPr sz="1150" b="0" i="0" u="none">
                          <a:solidFill>
                            <a:schemeClr val="tx1"/>
                          </a:solidFill>
                          <a:latin typeface="Arial"/>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3860620490"/>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338063691"/>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861877331"/>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2491901459"/>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1863322775"/>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463124282"/>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4174611818"/>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520314132"/>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3996661253"/>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3620632856"/>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1831383608"/>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4255882097"/>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2290221253"/>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691561398"/>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561443381"/>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3904204559"/>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3877626770"/>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1251097789"/>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754512792"/>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984150672"/>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659230654"/>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1622929797"/>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1947085141"/>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971105455"/>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1366791558"/>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1200192302"/>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4051023095"/>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323732166"/>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3391439224"/>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ACC0EDF4-7C67-F2F8-896E-DC7278DF3834}"/>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9DB3A00-8804-8FD0-73EA-C4D6E9B86C5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338A40-6B11-4EF2-A9AC-170B52FCCEAA}" type="slidenum">
              <a:rPr lang="en-GB" spc="-25" noProof="0" smtClean="0"/>
              <a:t>3</a:t>
            </a:fld>
            <a:endParaRPr lang="en-GB" spc="-25" noProof="0" dirty="0"/>
          </a:p>
        </p:txBody>
      </p:sp>
      <p:sp>
        <p:nvSpPr>
          <p:cNvPr id="3" name="object 1">
            <a:extLst>
              <a:ext uri="{FF2B5EF4-FFF2-40B4-BE49-F238E27FC236}">
                <a16:creationId xmlns:a16="http://schemas.microsoft.com/office/drawing/2014/main" id="{8A7822EC-26A0-0AFF-3FEE-A2BC38B2B293}"/>
              </a:ext>
            </a:extLst>
          </p:cNvPr>
          <p:cNvSpPr txBox="1">
            <a:spLocks noGrp="1"/>
          </p:cNvSpPr>
          <p:nvPr>
            <p:ph type="title" idx="4294967295"/>
          </p:nvPr>
        </p:nvSpPr>
        <p:spPr>
          <a:xfrm>
            <a:off x="419290" y="996311"/>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C5A16359-5F34-B6FD-1D80-186D98B0A878}"/>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4" name="txt_above_expected">
            <a:extLst>
              <a:ext uri="{FF2B5EF4-FFF2-40B4-BE49-F238E27FC236}">
                <a16:creationId xmlns:a16="http://schemas.microsoft.com/office/drawing/2014/main" id="{2817663A-D904-4246-E04B-9537F0471AA1}"/>
              </a:ext>
            </a:extLst>
          </p:cNvPr>
          <p:cNvSpPr txBox="1"/>
          <p:nvPr/>
        </p:nvSpPr>
        <p:spPr>
          <a:xfrm>
            <a:off x="340656" y="1732290"/>
            <a:ext cx="5096267"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NHS Lincolnshire Integrated Care Board </a:t>
            </a:r>
            <a:r>
              <a:rPr lang="en-GB" sz="1100" noProof="0" dirty="0">
                <a:latin typeface="Arial" panose="020B0604020202020204" pitchFamily="34" charset="0"/>
                <a:cs typeface="Arial" panose="020B0604020202020204" pitchFamily="34" charset="0"/>
              </a:rPr>
              <a:t>has no scores above expected range.</a:t>
            </a:r>
          </a:p>
        </p:txBody>
      </p:sp>
      <p:sp>
        <p:nvSpPr>
          <p:cNvPr id="10" name="txt_org_name">
            <a:extLst>
              <a:ext uri="{FF2B5EF4-FFF2-40B4-BE49-F238E27FC236}">
                <a16:creationId xmlns:a16="http://schemas.microsoft.com/office/drawing/2014/main" id="{EFF38BE4-C541-D60A-1630-CC86D36AC34B}"/>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7652B7EE-434A-CF39-105C-AB04A4C399E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4601F04-12A8-ADC6-C652-C07A443545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E0DF8FA5-2C4C-772F-1A9E-95D44C484D0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30CD6198-A8B8-58A5-D4AF-ECA3031E121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1739583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724219308"/>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4188957506"/>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2686923431"/>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2004237997"/>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4152446" y="622300"/>
            <a:ext cx="3126177"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Lincolnshire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1467623805"/>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1231174995"/>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416143284"/>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3659684966"/>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3153924908"/>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3245722934"/>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3087114422"/>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3667297204"/>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527310291"/>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4293166509"/>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257106403"/>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2703362690"/>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1264055457"/>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1978647954"/>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609489335"/>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3249693284"/>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1849175925"/>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3229786751"/>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1159350039"/>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2388873716"/>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868606019"/>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1734813748"/>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98427017"/>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618088136"/>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3466282260"/>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3803964590"/>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391358822"/>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1093459402"/>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411142890"/>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Q05. Patient received all the information needed about the diagnostic test in advance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Q14. Cancer diagnosis explained in a way the patient could completely understand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Q15. Patient was definitely told about their diagnosis in an appropriate place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8804523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Q21. Patient was definitely involved as much as they wanted to be in decisions about their treatment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5645588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Q22. Family and/or carers were definitely involved as much as the patient wanted them to be in decisions about treatment options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5165812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Q23. Patient could get further advice from a different healthcare professional before making decisions about their treatment options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8486842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Q25. A member of their care team helped the patient create a care plan to address any needs or concerns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4166021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Q28. Patient definitely got the right level of support for their overall health and well being from hospital staff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7383348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Q33. Patient was always involved in decisions about their care and treatment whilst in hospital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30030149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Q34. Patient was always able to get help from ward staff when needed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0682907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Q36. Hospital staff always did everything they could to help the patient control pain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Q41_1. Beforehand patient completely had enough understandable information about surgery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Q42_1. Patient completely had enough understandable information about their response to surgery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Q42_2. Patient completely had enough understandable information about their response to chemotherapy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Q42_4. Patient completely had enough understandable information about their response to hormone 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Q46. Patient was given information that they could access about support in dealing with immediate side effects from treatment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Q57. Administration of care was very good or good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145371209"/>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Q58. Cancer research opportunities were discussed with patient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34%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276835726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Q59. Patient's average rating of care scored from very poor to very good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062000462"/>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2941070972"/>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654455352"/>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2302129604"/>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112069477"/>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2640718955"/>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4019779883"/>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2232309229"/>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3124521039"/>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1026411908"/>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3416439630"/>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2931675101"/>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3533233834"/>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555358051"/>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398932126"/>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425767004"/>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43545679"/>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4283447827"/>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2360562985"/>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4270857758"/>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3141589242"/>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295168961"/>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3930158512"/>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727880632"/>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3377560130"/>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1606489316"/>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917207670"/>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218681469"/>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3885614597"/>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3196419660"/>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983803981"/>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3194123543"/>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522057689"/>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3076286401"/>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2055987755"/>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1247597467"/>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4056137653"/>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2608297616"/>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1547578160"/>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732954483"/>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1358761961"/>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1425753212"/>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3051969032"/>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3203866979"/>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679857360"/>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3456539360"/>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2110315516"/>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2254320239"/>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2470687179"/>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850222420"/>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63633605"/>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4261445493"/>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4234640175"/>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85861630"/>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3656415"/>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09691476"/>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1174822"/>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73242868"/>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30375489"/>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01428167"/>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63335910"/>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12323339"/>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2543926277"/>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75628283"/>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30869297"/>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23052499"/>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08614689"/>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27743004"/>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40393701"/>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2895447"/>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44307019"/>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24581915"/>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22412009"/>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50491148"/>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31755101"/>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15680045"/>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28358549"/>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00652887"/>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22971989"/>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03716695"/>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4452220"/>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36345420"/>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57622865"/>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1783858"/>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57089249"/>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50227099"/>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83610885"/>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15549673"/>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12174338"/>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44416246"/>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74224878"/>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47721751"/>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77302349"/>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90802253"/>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47143858"/>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53064737"/>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17658229"/>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30494473"/>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1251469"/>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89635900"/>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07744789"/>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51117413"/>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68909622"/>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64147302"/>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71212460"/>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96373665"/>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01909468"/>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84192677"/>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4753199"/>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05001181"/>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41943238"/>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2285290"/>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53115924"/>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80659975"/>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61161783"/>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43249140"/>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13311461"/>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7269866"/>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57036482"/>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82791113"/>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54682752"/>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43005270"/>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55262281"/>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43555509"/>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3448653"/>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41151946"/>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72817220"/>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57642897"/>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13725850"/>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49073558"/>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58407858"/>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91376209"/>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24528354"/>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20479620"/>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57392311"/>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83496317"/>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30452371"/>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5117023"/>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43410622"/>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96323488"/>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89743722"/>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53035338"/>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49836660"/>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08047744"/>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07770468"/>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64043903"/>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77058038"/>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70048179"/>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80684975"/>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17179553"/>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04341403"/>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02683586"/>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51462836"/>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14774597"/>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95458043"/>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74403204"/>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4329530"/>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20801659"/>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10764807"/>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83581347"/>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63332236"/>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31799569"/>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73801949"/>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69789510"/>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21700263"/>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90128358"/>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71385205"/>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94732687"/>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69743015"/>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58197191"/>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11817509"/>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29303640"/>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56277566"/>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59725633"/>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0382323"/>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20997921"/>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2298528009"/>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RWD</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United Lincolnshire Teaching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4152446" y="622300"/>
            <a:ext cx="3126177" cy="276999"/>
          </a:xfrm>
          <a:prstGeom prst="rect">
            <a:avLst/>
          </a:prstGeom>
          <a:noFill/>
        </p:spPr>
        <p:txBody>
          <a:bodyPr wrap="none" rtlCol="0">
            <a:spAutoFit/>
          </a:bodyPr>
          <a:lstStyle/>
          <a:p>
            <a:pPr algn="r"/>
            <a:r>
              <a:rPr lang="en-GB" sz="1200" b="1" noProof="0">
                <a:solidFill>
                  <a:srgbClr val="336E9F"/>
                </a:solidFill>
                <a:latin typeface="Arial"/>
                <a:cs typeface="Arial"/>
              </a:rPr>
              <a:t>NHS Lincolnshire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3.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emplate/>
  <TotalTime>26980</TotalTime>
  <Words>28565</Words>
  <Application>Microsoft Office PowerPoint</Application>
  <PresentationFormat>Custom</PresentationFormat>
  <Paragraphs>7071</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379</cp:revision>
  <dcterms:created xsi:type="dcterms:W3CDTF">2024-10-14T12:39:43Z</dcterms:created>
  <dcterms:modified xsi:type="dcterms:W3CDTF">2026-06-26T16:14:51Z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