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1.6980000000000001E-3</c:v>
                </c:pt>
                <c:pt idx="1">
                  <c:v>2.7239300000000001E-2</c:v>
                </c:pt>
                <c:pt idx="2">
                  <c:v>5.9649000000000004E-3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6.1362399999999998E-2</c:v>
                </c:pt>
                <c:pt idx="1">
                  <c:v>5.80875E-2</c:v>
                </c:pt>
                <c:pt idx="2">
                  <c:v>3.3257099999999998E-2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4.4895999999999998E-3</c:v>
                </c:pt>
                <c:pt idx="1">
                  <c:v>2.2251799999999999E-2</c:v>
                </c:pt>
                <c:pt idx="2">
                  <c:v>1.2340999999999999E-3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0.92842899999999995</c:v>
                </c:pt>
                <c:pt idx="1">
                  <c:v>0.85428839999999995</c:v>
                </c:pt>
                <c:pt idx="2">
                  <c:v>0.93974310000000005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0.70907659999999995</c:v>
                </c:pt>
                <c:pt idx="4">
                  <c:v>0.78867520000000002</c:v>
                </c:pt>
                <c:pt idx="5">
                  <c:v>0.82032799999999995</c:v>
                </c:pt>
                <c:pt idx="6">
                  <c:v>0.771173</c:v>
                </c:pt>
                <c:pt idx="7">
                  <c:v>0.7943926</c:v>
                </c:pt>
                <c:pt idx="8">
                  <c:v>0.67055759999999998</c:v>
                </c:pt>
                <c:pt idx="9">
                  <c:v>0.76013850000000005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1.49021E-2</c:v>
                </c:pt>
                <c:pt idx="1">
                  <c:v>1.06876E-2</c:v>
                </c:pt>
                <c:pt idx="2">
                  <c:v>3.8108999999999999E-3</c:v>
                </c:pt>
                <c:pt idx="3">
                  <c:v>0</c:v>
                </c:pt>
                <c:pt idx="4">
                  <c:v>0</c:v>
                </c:pt>
                <c:pt idx="5">
                  <c:v>1.9537599999999999E-2</c:v>
                </c:pt>
                <c:pt idx="6">
                  <c:v>1.3313E-2</c:v>
                </c:pt>
                <c:pt idx="7">
                  <c:v>6.8533999999999999E-3</c:v>
                </c:pt>
                <c:pt idx="8">
                  <c:v>0</c:v>
                </c:pt>
                <c:pt idx="9">
                  <c:v>0</c:v>
                </c:pt>
                <c:pt idx="10">
                  <c:v>4.7826599999999997E-2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5.5535800000000003E-2</c:v>
                </c:pt>
                <c:pt idx="1">
                  <c:v>6.2634700000000001E-2</c:v>
                </c:pt>
                <c:pt idx="2">
                  <c:v>7.8274300000000005E-2</c:v>
                </c:pt>
                <c:pt idx="3">
                  <c:v>0.1503584</c:v>
                </c:pt>
                <c:pt idx="4">
                  <c:v>9.1429999999999997E-2</c:v>
                </c:pt>
                <c:pt idx="5">
                  <c:v>6.10553E-2</c:v>
                </c:pt>
                <c:pt idx="6">
                  <c:v>6.7980499999999999E-2</c:v>
                </c:pt>
                <c:pt idx="7">
                  <c:v>8.80832E-2</c:v>
                </c:pt>
                <c:pt idx="8">
                  <c:v>0.16024179999999999</c:v>
                </c:pt>
                <c:pt idx="9">
                  <c:v>9.74777E-2</c:v>
                </c:pt>
                <c:pt idx="10">
                  <c:v>0.15665850000000001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3.5714000000000002E-3</c:v>
                </c:pt>
                <c:pt idx="2">
                  <c:v>1.1420899999999999E-2</c:v>
                </c:pt>
                <c:pt idx="3">
                  <c:v>0</c:v>
                </c:pt>
                <c:pt idx="4">
                  <c:v>0</c:v>
                </c:pt>
                <c:pt idx="5">
                  <c:v>0</c:v>
                </c:pt>
                <c:pt idx="6">
                  <c:v>0</c:v>
                </c:pt>
                <c:pt idx="7">
                  <c:v>9.6013000000000001E-3</c:v>
                </c:pt>
                <c:pt idx="8">
                  <c:v>0</c:v>
                </c:pt>
                <c:pt idx="9">
                  <c:v>1.2317000000000001E-3</c:v>
                </c:pt>
                <c:pt idx="10">
                  <c:v>1.55246E-2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7.0225300000000004E-2</c:v>
                </c:pt>
                <c:pt idx="1">
                  <c:v>0.1127898</c:v>
                </c:pt>
                <c:pt idx="2">
                  <c:v>6.3756099999999996E-2</c:v>
                </c:pt>
                <c:pt idx="3">
                  <c:v>0.140565</c:v>
                </c:pt>
                <c:pt idx="4">
                  <c:v>0.1198948</c:v>
                </c:pt>
                <c:pt idx="5">
                  <c:v>9.9079100000000003E-2</c:v>
                </c:pt>
                <c:pt idx="6">
                  <c:v>0.14753350000000001</c:v>
                </c:pt>
                <c:pt idx="7">
                  <c:v>0.10106950000000001</c:v>
                </c:pt>
                <c:pt idx="8">
                  <c:v>0.16920060000000001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0.90079500000000001</c:v>
                </c:pt>
                <c:pt idx="1">
                  <c:v>0.81031640000000005</c:v>
                </c:pt>
                <c:pt idx="2">
                  <c:v>0.87959620000000005</c:v>
                </c:pt>
                <c:pt idx="3">
                  <c:v>0.8076719</c:v>
                </c:pt>
                <c:pt idx="4">
                  <c:v>0.81613380000000002</c:v>
                </c:pt>
                <c:pt idx="5">
                  <c:v>0.86881830000000004</c:v>
                </c:pt>
                <c:pt idx="6">
                  <c:v>0.78151660000000001</c:v>
                </c:pt>
                <c:pt idx="7">
                  <c:v>0.82666289999999998</c:v>
                </c:pt>
                <c:pt idx="8">
                  <c:v>0.7566292</c:v>
                </c:pt>
                <c:pt idx="9">
                  <c:v>0.8051914</c:v>
                </c:pt>
                <c:pt idx="10">
                  <c:v>0.69136010000000003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2.7737000000000001E-2</c:v>
                </c:pt>
                <c:pt idx="1">
                  <c:v>4.1446400000000001E-2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5.7324E-2</c:v>
                </c:pt>
                <c:pt idx="1">
                  <c:v>7.9776299999999994E-2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1.12607E-2</c:v>
                </c:pt>
                <c:pt idx="1">
                  <c:v>1.1908E-2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0.86541270000000003</c:v>
                </c:pt>
                <c:pt idx="1">
                  <c:v>0.78792209999999996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8.8179599999999997E-2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0.2999212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7.4111000000000003E-3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8.8057935999999994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1.8877E-3</c:v>
                </c:pt>
                <c:pt idx="1">
                  <c:v>5.5088999999999999E-2</c:v>
                </c:pt>
                <c:pt idx="2">
                  <c:v>2.7732300000000001E-2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4.5386299999999997E-2</c:v>
                </c:pt>
                <c:pt idx="1">
                  <c:v>6.2378200000000002E-2</c:v>
                </c:pt>
                <c:pt idx="2">
                  <c:v>0.17715330000000001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5.0930999999999997E-3</c:v>
                </c:pt>
                <c:pt idx="1">
                  <c:v>9.3999999999999998E-6</c:v>
                </c:pt>
                <c:pt idx="2">
                  <c:v>2.1965499999999999E-2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0.88152699999999995</c:v>
                </c:pt>
                <c:pt idx="1">
                  <c:v>0.86288220000000004</c:v>
                </c:pt>
                <c:pt idx="2">
                  <c:v>0.52087870000000003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0.2559515</c:v>
                </c:pt>
                <c:pt idx="1">
                  <c:v>0.73021069999999999</c:v>
                </c:pt>
                <c:pt idx="2">
                  <c:v>0.59852950000000005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2.71407E-2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0.14619989999999999</c:v>
                </c:pt>
                <c:pt idx="1">
                  <c:v>9.0687699999999996E-2</c:v>
                </c:pt>
                <c:pt idx="2">
                  <c:v>9.7816600000000004E-2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3.4380999999999999E-3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0.59784859999999995</c:v>
                </c:pt>
                <c:pt idx="1">
                  <c:v>0.15196100000000001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0.26479160000000002</c:v>
                </c:pt>
                <c:pt idx="1">
                  <c:v>0.79117519999999997</c:v>
                </c:pt>
                <c:pt idx="2">
                  <c:v>0.62342319999999996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1.01417E-2</c:v>
                </c:pt>
                <c:pt idx="1">
                  <c:v>4.80224E-2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0.11159239999999999</c:v>
                </c:pt>
                <c:pt idx="1">
                  <c:v>0.1205817</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6.9684999999999999E-3</c:v>
                </c:pt>
                <c:pt idx="1">
                  <c:v>6.5974500000000005E-2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0.44407170000000001</c:v>
                </c:pt>
                <c:pt idx="1">
                  <c:v>0.38234000000000001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5.7026999999999998E-3</c:v>
                </c:pt>
                <c:pt idx="1">
                  <c:v>2.6243099999999998E-2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9.06087E-2</c:v>
                </c:pt>
                <c:pt idx="1">
                  <c:v>0.1496236</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2.8716100000000001E-2</c:v>
                </c:pt>
                <c:pt idx="1">
                  <c:v>3.1626700000000001E-2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0.6261506</c:v>
                </c:pt>
                <c:pt idx="1">
                  <c:v>0.50886330000000002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0.81634819999999997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0.75492610000000004</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0.77546550000000003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0.75699890000000003</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0.79001279999999996</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0.82428120000000005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0.82592589999999999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0.79672129999999997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0.82647380000000004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0.83482710000000004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0.92935979999999996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0.92516129999999996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0.91801390000000005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0.91349480000000005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0.93227090000000001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2.42385E-2</c:v>
                </c:pt>
                <c:pt idx="1">
                  <c:v>1.58195E-2</c:v>
                </c:pt>
                <c:pt idx="2">
                  <c:v>6.4711999999999999E-3</c:v>
                </c:pt>
                <c:pt idx="3">
                  <c:v>5.6718000000000003E-3</c:v>
                </c:pt>
                <c:pt idx="4">
                  <c:v>3.8975200000000002E-2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6.5671499999999994E-2</c:v>
                </c:pt>
                <c:pt idx="1">
                  <c:v>5.98635E-2</c:v>
                </c:pt>
                <c:pt idx="2">
                  <c:v>5.34682E-2</c:v>
                </c:pt>
                <c:pt idx="3">
                  <c:v>4.4108399999999999E-2</c:v>
                </c:pt>
                <c:pt idx="4">
                  <c:v>5.7714399999999999E-2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2.8777400000000002E-2</c:v>
                </c:pt>
                <c:pt idx="1">
                  <c:v>7.7332E-3</c:v>
                </c:pt>
                <c:pt idx="2">
                  <c:v>1.00369E-2</c:v>
                </c:pt>
                <c:pt idx="3">
                  <c:v>1.76773E-2</c:v>
                </c:pt>
                <c:pt idx="4">
                  <c:v>1.1723900000000001E-2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0.82594049999999997</c:v>
                </c:pt>
                <c:pt idx="1">
                  <c:v>0.74232710000000002</c:v>
                </c:pt>
                <c:pt idx="2">
                  <c:v>0.74987040000000005</c:v>
                </c:pt>
                <c:pt idx="3">
                  <c:v>0.84409579999999995</c:v>
                </c:pt>
                <c:pt idx="4">
                  <c:v>0.83093039999999996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0.74468080000000003</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0.76359829999999995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0.72352939999999999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0.75147929999999996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0.79522859999999995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0.63100140000000005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0.62962960000000001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0.65502179999999999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0.65099720000000005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0.68486740000000002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0.74702109999999999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0.70777199999999996</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0.73724009999999995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0.7416045</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0.74630019999999997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0.71217710000000001</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0.70093459999999996</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0.7251185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0.71629209999999999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0.73784360000000004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0.63091779999999997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0.69438449999999996</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0.81206029999999996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0.82647939999999998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0.81919640000000005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0.9247881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0.93902439999999998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0.92709459999999999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0.92935979999999996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0.93239799999999995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0.76800849999999998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0.75639460000000003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0.77158470000000001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0.76614700000000002</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0.75286629999999999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0.96739129999999995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0.93488939999999998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0.95173960000000002</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0.94282509999999997</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0.93924050000000003</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0.86538459999999995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0.79510309999999995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0.8252081</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0.84123219999999999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0.85372340000000002</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0.93155889999999997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0.92588619999999999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0.92668620000000002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0.92412450000000002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0.92802620000000002</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1.3273999999999999E-2</c:v>
                </c:pt>
                <c:pt idx="1">
                  <c:v>6.2861999999999996E-3</c:v>
                </c:pt>
                <c:pt idx="2">
                  <c:v>4.0076500000000001E-2</c:v>
                </c:pt>
                <c:pt idx="3">
                  <c:v>1.17179E-2</c:v>
                </c:pt>
                <c:pt idx="4">
                  <c:v>4.3654000000000002E-3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3.6593000000000001E-2</c:v>
                </c:pt>
                <c:pt idx="1">
                  <c:v>6.1011299999999997E-2</c:v>
                </c:pt>
                <c:pt idx="2">
                  <c:v>7.9539299999999993E-2</c:v>
                </c:pt>
                <c:pt idx="3">
                  <c:v>6.5149100000000001E-2</c:v>
                </c:pt>
                <c:pt idx="4">
                  <c:v>3.15695E-2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1.33025E-2</c:v>
                </c:pt>
                <c:pt idx="2">
                  <c:v>1.7965399999999999E-2</c:v>
                </c:pt>
                <c:pt idx="3">
                  <c:v>5.5751000000000004E-3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5.2308399999999998E-2</c:v>
                </c:pt>
                <c:pt idx="1">
                  <c:v>0.11485869999999999</c:v>
                </c:pt>
                <c:pt idx="2">
                  <c:v>0.16142290000000001</c:v>
                </c:pt>
                <c:pt idx="3">
                  <c:v>0.17303660000000001</c:v>
                </c:pt>
                <c:pt idx="4">
                  <c:v>3.7953399999999998E-2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0.93355699999999997</c:v>
                </c:pt>
                <c:pt idx="1">
                  <c:v>0.83662550000000002</c:v>
                </c:pt>
                <c:pt idx="2">
                  <c:v>0.79057310000000003</c:v>
                </c:pt>
                <c:pt idx="3">
                  <c:v>0.75562580000000001</c:v>
                </c:pt>
                <c:pt idx="4">
                  <c:v>0.93173479999999997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0.79979469999999997</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0.8195576</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0.82184520000000005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0.82714739999999998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0.82567729999999995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0.82764979999999999</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0.8305785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0.84255729999999995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0.8325494</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0.84143760000000001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0.70649899999999999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0.68823529999999999</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0.69652270000000005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0.72037419999999996</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0.7032332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0.55191250000000003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0.55665019999999998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0.58446600000000004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0.69837590000000005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0.76543209999999995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0.83204420000000001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0.83030950000000003</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0.8387097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0.74533579999999999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0.76866449999999997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0.76386229999999999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0.76704539999999999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0.7784877</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0.80976090000000001</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0.79473110000000002</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0.80773139999999999</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0.80670609999999998</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0.81715579999999999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0.6483932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0.62177119999999997</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0.65729349999999998</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0.64695650000000005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0.66527190000000003</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0.74558959999999996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0.70994760000000001</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0.73537870000000005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0.75616700000000003</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0.72240079999999995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0.8765714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0.87169810000000003</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0.87399769999999999</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0.88058040000000004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0.89720809999999995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1.7447999999999999E-3</c:v>
                </c:pt>
                <c:pt idx="1">
                  <c:v>1.61986E-2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7.22801E-2</c:v>
                </c:pt>
                <c:pt idx="1">
                  <c:v>8.2347600000000007E-2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2.1838999999999999E-3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0.18282799999999999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0.79178550000000003</c:v>
                </c:pt>
                <c:pt idx="1">
                  <c:v>0.69274530000000001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0.98817969999999999</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0.97808220000000001</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0.96810929999999995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0.99111110000000002</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0.98974359999999995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0.93862809999999997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0.91020409999999996</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0.9266548</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0.93617019999999995</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0.89823869999999995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0.64285709999999996</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0.6086066</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0.63568769999999997</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0.6228572</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0.66454349999999995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0.74135090000000003</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0.67588930000000003</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0.70125219999999999</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0.71106939999999996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0.71698110000000004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0.67103109999999999</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0.68316829999999995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0.67927930000000003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0.70794829999999997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0.672956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0.4947146</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0.65268060000000006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0.66597070000000003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0.6926407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0.69596199999999997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0.79092379999999995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0.748062</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0.75044250000000001</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0.74954299999999996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0.7505155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0.88632619999999995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0.87547889999999995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0.90794220000000003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0.90076330000000004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0.89892470000000002</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0.76413039999999999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0.7506024</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0.77624599999999999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0.77272730000000001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0.78723410000000005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0.88032790000000005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0.85068759999999999</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0.88489209999999996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0.86380590000000002</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0.86820079999999999</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1.8160300000000001E-2</c:v>
                </c:pt>
                <c:pt idx="1">
                  <c:v>6.7839700000000003E-2</c:v>
                </c:pt>
                <c:pt idx="2">
                  <c:v>2.1551500000000001E-2</c:v>
                </c:pt>
                <c:pt idx="3">
                  <c:v>1.50651E-2</c:v>
                </c:pt>
                <c:pt idx="4">
                  <c:v>3.5484500000000002E-2</c:v>
                </c:pt>
                <c:pt idx="5">
                  <c:v>1.20749E-2</c:v>
                </c:pt>
                <c:pt idx="6">
                  <c:v>8.9799000000000007E-3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7.5358700000000001E-2</c:v>
                </c:pt>
                <c:pt idx="1">
                  <c:v>8.5679900000000003E-2</c:v>
                </c:pt>
                <c:pt idx="2">
                  <c:v>8.8461999999999999E-2</c:v>
                </c:pt>
                <c:pt idx="3">
                  <c:v>0.1008817</c:v>
                </c:pt>
                <c:pt idx="4">
                  <c:v>9.0365500000000001E-2</c:v>
                </c:pt>
                <c:pt idx="5">
                  <c:v>7.0744699999999994E-2</c:v>
                </c:pt>
                <c:pt idx="6">
                  <c:v>5.8885300000000002E-2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2.52708E-2</c:v>
                </c:pt>
                <c:pt idx="1">
                  <c:v>8.8628999999999999E-3</c:v>
                </c:pt>
                <c:pt idx="2">
                  <c:v>0</c:v>
                </c:pt>
                <c:pt idx="3">
                  <c:v>2.0080000000000001E-2</c:v>
                </c:pt>
                <c:pt idx="4">
                  <c:v>2.32617E-2</c:v>
                </c:pt>
                <c:pt idx="5">
                  <c:v>1.4707899999999999E-2</c:v>
                </c:pt>
                <c:pt idx="6">
                  <c:v>1.596E-3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0.23731969999999999</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0.75210279999999996</c:v>
                </c:pt>
                <c:pt idx="1">
                  <c:v>0.70052700000000001</c:v>
                </c:pt>
                <c:pt idx="2">
                  <c:v>0.67096630000000002</c:v>
                </c:pt>
                <c:pt idx="3">
                  <c:v>0.71755029999999997</c:v>
                </c:pt>
                <c:pt idx="4">
                  <c:v>0.66926129999999995</c:v>
                </c:pt>
                <c:pt idx="5">
                  <c:v>0.82669630000000005</c:v>
                </c:pt>
                <c:pt idx="6">
                  <c:v>0.8625197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0.89772730000000001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0.87984499999999999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0.86194689999999996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0.86715869999999995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0.86542450000000004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0.84022560000000002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0.85091749999999999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0.84472049999999999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0.79653680000000004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0.82878410000000002</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0.8625678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0.85796550000000005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0.86666670000000001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0.77848099999999998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0.79720279999999999</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0.82446810000000004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0.83266929999999995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0.81496069999999998</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0.77419349999999998</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0.76744190000000001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0.84848489999999999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0.80291970000000001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0.79130429999999996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0.88414630000000005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0.90849670000000005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0.88013699999999995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0.85608859999999998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0.8725868</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0.82486870000000001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0.85212569999999999</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0.80851070000000003</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0.84754099999999999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0.80933060000000001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0.64683659999999998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0.67370640000000004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0.63964840000000001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0.66083570000000003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0.68602149999999995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0.80423279999999997</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0.77075099999999996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0.80400000000000005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0.78030299999999997</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0.77536229999999995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0.74107140000000005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2.7434E-3</c:v>
                </c:pt>
                <c:pt idx="1">
                  <c:v>6.3964E-3</c:v>
                </c:pt>
                <c:pt idx="2">
                  <c:v>3.8587499999999997E-2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4.8838600000000003E-2</c:v>
                </c:pt>
                <c:pt idx="1">
                  <c:v>7.6723299999999994E-2</c:v>
                </c:pt>
                <c:pt idx="2">
                  <c:v>0.11390699999999999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3.0289000000000002E-3</c:v>
                </c:pt>
                <c:pt idx="1">
                  <c:v>5.9033000000000002E-3</c:v>
                </c:pt>
                <c:pt idx="2">
                  <c:v>1.3346200000000001E-2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0.89792720000000004</c:v>
                </c:pt>
                <c:pt idx="1">
                  <c:v>0.72046489999999996</c:v>
                </c:pt>
                <c:pt idx="2">
                  <c:v>0.66612660000000001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0.84536080000000002</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0.80754720000000002</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0.82239379999999995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0.75247529999999996</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0.7927632</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0.77935220000000005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0.49756099999999998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0.49265690000000001</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0.48399019999999998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0.50417160000000005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0.52419349999999998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0.56472990000000001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0.54775600000000002</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0.54192870000000004</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0.56191469999999999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0.56506449999999997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0.84054390000000001</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0.84129209999999999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0.84980239999999996</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0.88036409999999998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0.83592650000000002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0.66461539999999997</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0.66024919999999998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0.67952840000000003</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0.6564103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0.66588510000000001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0.72178989999999998</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0.71978609999999998</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0.71026160000000005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0.71052630000000006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0.69988919999999999</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0.36851210000000001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0.44549759999999999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0.51522250000000003</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0.44571430000000001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0.48536590000000002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0.50694439999999996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0.51891889999999996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0.97790829999999995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6.9290000000000003E-3</c:v>
                </c:pt>
                <c:pt idx="1">
                  <c:v>2.1114600000000001E-2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7.6111100000000001E-2</c:v>
                </c:pt>
                <c:pt idx="1">
                  <c:v>4.1685800000000002E-2</c:v>
                </c:pt>
                <c:pt idx="2">
                  <c:v>2.11696E-2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9.9901999999999994E-3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4.0737700000000002E-2</c:v>
                </c:pt>
                <c:pt idx="2">
                  <c:v>9.2210000000000002E-4</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0.7067869</c:v>
                </c:pt>
                <c:pt idx="1">
                  <c:v>0.89646190000000003</c:v>
                </c:pt>
                <c:pt idx="2">
                  <c:v>0.98910189999999998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0.53856950000000003</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0.54612000000000005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0.62264149999999996</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0.61240309999999998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0.63103960000000003</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0.8774556</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0.85939140000000003</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0.85907330000000004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0.85482329999999995</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0.86474969999999995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0.90232109999999999</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0.88338830000000002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0.87448979999999998</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0.88276549999999998</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0.88320359999999998</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0.62414579999999997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0.60438139999999996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0.62073029999999996</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0.65301200000000004</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0.62698410000000004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0.78174600000000005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0.74666670000000002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0.80901290000000003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0.78280539999999998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0.79345089999999996</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0.28458499999999998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0.26511630000000003</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0.3333333</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0.25110130000000003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0.26368160000000002</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8.8139315000000007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8.7387093999999994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8.7693071000000007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8.8088674999999999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8.8098898000000005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0.53937590000000002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0.51423790000000003</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0.51451610000000003</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0.48531679999999999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0.52553539999999999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4.0508000000000002E-3</c:v>
                </c:pt>
                <c:pt idx="1">
                  <c:v>1.9822599999999999E-2</c:v>
                </c:pt>
                <c:pt idx="2">
                  <c:v>1.8696500000000001E-2</c:v>
                </c:pt>
                <c:pt idx="3">
                  <c:v>8.8013999999999992E-3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5.7529999999999998E-2</c:v>
                </c:pt>
                <c:pt idx="1">
                  <c:v>5.5277699999999999E-2</c:v>
                </c:pt>
                <c:pt idx="2">
                  <c:v>4.9682999999999998E-2</c:v>
                </c:pt>
                <c:pt idx="3">
                  <c:v>9.0410500000000005E-2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1.4019200000000001E-2</c:v>
                </c:pt>
                <c:pt idx="1">
                  <c:v>0</c:v>
                </c:pt>
                <c:pt idx="2">
                  <c:v>1.1220000000000001E-2</c:v>
                </c:pt>
                <c:pt idx="3">
                  <c:v>1.8751500000000001E-2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0.16814899999999999</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0.81706190000000001</c:v>
                </c:pt>
                <c:pt idx="1">
                  <c:v>0.77986140000000004</c:v>
                </c:pt>
                <c:pt idx="2">
                  <c:v>0.83835590000000004</c:v>
                </c:pt>
                <c:pt idx="3">
                  <c:v>0.58954130000000005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0.66369999999999996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6.2594E-3</c:v>
                </c:pt>
                <c:pt idx="1">
                  <c:v>0</c:v>
                </c:pt>
                <c:pt idx="2">
                  <c:v>1.25255E-2</c:v>
                </c:pt>
                <c:pt idx="3">
                  <c:v>2.1592999999999998E-3</c:v>
                </c:pt>
                <c:pt idx="4">
                  <c:v>1.11906E-2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5.9042600000000001E-2</c:v>
                </c:pt>
                <c:pt idx="1">
                  <c:v>8.4009E-2</c:v>
                </c:pt>
                <c:pt idx="2">
                  <c:v>6.1547600000000001E-2</c:v>
                </c:pt>
                <c:pt idx="3">
                  <c:v>8.4149100000000004E-2</c:v>
                </c:pt>
                <c:pt idx="4">
                  <c:v>9.3071100000000004E-2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7.9599999999999997E-5</c:v>
                </c:pt>
                <c:pt idx="1">
                  <c:v>6.4577000000000002E-3</c:v>
                </c:pt>
                <c:pt idx="2">
                  <c:v>0</c:v>
                </c:pt>
                <c:pt idx="3">
                  <c:v>4.9199999999999999E-3</c:v>
                </c:pt>
                <c:pt idx="4">
                  <c:v>3.0644999999999999E-3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9.29619E-2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0.70677860000000003</c:v>
                </c:pt>
                <c:pt idx="1">
                  <c:v>0.66919790000000001</c:v>
                </c:pt>
                <c:pt idx="2">
                  <c:v>0.83766680000000004</c:v>
                </c:pt>
                <c:pt idx="3">
                  <c:v>0.57553290000000001</c:v>
                </c:pt>
                <c:pt idx="4">
                  <c:v>0.53098849999999997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Leicester, Leicestershire And Rutland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956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2,052</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57435401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3965765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99347050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63590047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795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956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596141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7759168"/>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637764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185820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32531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469227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629608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564081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133568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995006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7870886"/>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798589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084767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039172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502019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7946891"/>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304845520"/>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237388511"/>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62602416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21849994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3212377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21372223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2536911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614533599"/>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53223757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7223237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14772069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401895293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383140518"/>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3915959481"/>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66791651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68854558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234682326"/>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5788308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90191737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31727753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630775177"/>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55258072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424280142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7985804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11515417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016261989"/>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29050136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94708854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51092931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59158761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84963744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02903462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56485996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51241180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170726426"/>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042184129"/>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24578636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02975574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06516097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898520967"/>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22742586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06491446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42716354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6684843"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Leicester, Leicestershire And Rutland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08063179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731590430"/>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50332065"/>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20130197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308993" y="622300"/>
            <a:ext cx="496963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Leicester, Leicestershire And Rutland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35063508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02811449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09395064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23115490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632017761"/>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00246154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96977354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51217324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45991520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82622429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0504656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002253063"/>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59696521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58390402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396620248"/>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82865860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64019137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05103184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86233459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768917178"/>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00952865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59939721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623908384"/>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96490695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8713645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375447472"/>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18295403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483477207"/>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84559080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22214458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93068249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400981235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619583703"/>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50086348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42203340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82163981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91852758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353923187"/>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30241931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65962945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012568499"/>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96097517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81083794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92585879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48639458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117913988"/>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70084959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585827250"/>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00198284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814850168"/>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50092881"/>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7676842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229199964"/>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32139753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05495851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35485454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1826472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193763547"/>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82154188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376660567"/>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52049632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03842646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03113025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04716448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97821549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44314534"/>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90102398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418533377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64466700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119309571"/>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37630957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897300183"/>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7006351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272260441"/>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30813571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209555313"/>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664536355"/>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05983575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476859348"/>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86490289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96243593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674700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0381977"/>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377136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321589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398477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6529362"/>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9586863"/>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499659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8167660"/>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506621874"/>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552978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770978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096141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973796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895750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120936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357188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918090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213539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712411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612972"/>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2453255"/>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431200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478956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521441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656336"/>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2545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035143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643413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2014186"/>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660156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2013020"/>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461912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2201491"/>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125369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00600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477980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976504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0176980"/>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1951360"/>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0682374"/>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4829530"/>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510107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3180868"/>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2577396"/>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5180182"/>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4097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9071235"/>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3947981"/>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614406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6603084"/>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944598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084206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431915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107321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650456"/>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749407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6844855"/>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342173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09671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607786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5060669"/>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134749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453459"/>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685709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6718141"/>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372415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545821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529984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095166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4836383"/>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81705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217375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770269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5901950"/>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7246599"/>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8153781"/>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4207185"/>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5413192"/>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220729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090883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9268083"/>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233166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690778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480994"/>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665530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124963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830999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97101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7953789"/>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657217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374879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069244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953426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2104261"/>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734764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58905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1834159"/>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609811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2471715"/>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49983142"/>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9190679"/>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037522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046292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177345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041751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652650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0500477"/>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758985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146007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781616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198441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1968924"/>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9550733"/>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2760812"/>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228878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4629200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768231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0360438"/>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461191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985180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748030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581396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81358581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Leicester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308993" y="622300"/>
            <a:ext cx="4969630" cy="276999"/>
          </a:xfrm>
          <a:prstGeom prst="rect">
            <a:avLst/>
          </a:prstGeom>
          <a:noFill/>
        </p:spPr>
        <p:txBody>
          <a:bodyPr wrap="none" rtlCol="0">
            <a:spAutoFit/>
          </a:bodyPr>
          <a:lstStyle/>
          <a:p>
            <a:pPr algn="r"/>
            <a:r>
              <a:rPr lang="en-GB" sz="1200" b="1" noProof="0">
                <a:solidFill>
                  <a:srgbClr val="336E9F"/>
                </a:solidFill>
                <a:latin typeface="Arial"/>
                <a:cs typeface="Arial"/>
              </a:rPr>
              <a:t>NHS Leicester, Leicestershire And Rutland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28737</Words>
  <Application>Microsoft Office PowerPoint</Application>
  <PresentationFormat>Custom</PresentationFormat>
  <Paragraphs>7016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2026-06-26T16:14:48Z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