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258" r:id="rId8"/>
    <p:sldId id="348"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5.2686E-3</c:v>
                </c:pt>
                <c:pt idx="1">
                  <c:v>3.5670100000000003E-2</c:v>
                </c:pt>
                <c:pt idx="2">
                  <c:v>1.03091E-2</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5.4221100000000001E-2</c:v>
                </c:pt>
                <c:pt idx="1">
                  <c:v>4.1225900000000003E-2</c:v>
                </c:pt>
                <c:pt idx="2">
                  <c:v>2.45685E-2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8.0602E-3</c:v>
                </c:pt>
                <c:pt idx="1">
                  <c:v>3.0682600000000001E-2</c:v>
                </c:pt>
                <c:pt idx="2">
                  <c:v>5.5783999999999999E-3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0.89580119999999996</c:v>
                </c:pt>
                <c:pt idx="1">
                  <c:v>0.84447030000000001</c:v>
                </c:pt>
                <c:pt idx="2">
                  <c:v>0.95600989999999997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0.74002020000000002</c:v>
                </c:pt>
                <c:pt idx="4">
                  <c:v>0.79174219999999995</c:v>
                </c:pt>
                <c:pt idx="5">
                  <c:v>0.82032799999999995</c:v>
                </c:pt>
                <c:pt idx="6">
                  <c:v>0.771173</c:v>
                </c:pt>
                <c:pt idx="7">
                  <c:v>0.7943926</c:v>
                </c:pt>
                <c:pt idx="8">
                  <c:v>0.67368110000000003</c:v>
                </c:pt>
                <c:pt idx="9">
                  <c:v>0.76652410000000004</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2.4662400000000001E-2</c:v>
                </c:pt>
                <c:pt idx="1">
                  <c:v>2.1693400000000002E-2</c:v>
                </c:pt>
                <c:pt idx="2">
                  <c:v>1.9421399999999998E-2</c:v>
                </c:pt>
                <c:pt idx="3">
                  <c:v>8.5710000000000005E-3</c:v>
                </c:pt>
                <c:pt idx="4">
                  <c:v>1.29287E-2</c:v>
                </c:pt>
                <c:pt idx="5">
                  <c:v>3.0909699999999998E-2</c:v>
                </c:pt>
                <c:pt idx="6">
                  <c:v>2.5112300000000001E-2</c:v>
                </c:pt>
                <c:pt idx="7">
                  <c:v>2.4892299999999999E-2</c:v>
                </c:pt>
                <c:pt idx="8">
                  <c:v>3.91151E-2</c:v>
                </c:pt>
                <c:pt idx="9">
                  <c:v>1.0600099999999999E-2</c:v>
                </c:pt>
                <c:pt idx="10">
                  <c:v>5.05754E-2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3.60153E-2</c:v>
                </c:pt>
                <c:pt idx="1">
                  <c:v>4.0623300000000001E-2</c:v>
                </c:pt>
                <c:pt idx="2">
                  <c:v>4.7053400000000002E-2</c:v>
                </c:pt>
                <c:pt idx="3">
                  <c:v>7.1329000000000004E-2</c:v>
                </c:pt>
                <c:pt idx="4">
                  <c:v>5.9438600000000001E-2</c:v>
                </c:pt>
                <c:pt idx="5">
                  <c:v>3.8311100000000001E-2</c:v>
                </c:pt>
                <c:pt idx="6">
                  <c:v>4.4381900000000002E-2</c:v>
                </c:pt>
                <c:pt idx="7">
                  <c:v>5.20054E-2</c:v>
                </c:pt>
                <c:pt idx="8">
                  <c:v>7.5764600000000001E-2</c:v>
                </c:pt>
                <c:pt idx="9">
                  <c:v>6.3506400000000005E-2</c:v>
                </c:pt>
                <c:pt idx="10">
                  <c:v>0.15116089999999999</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7.2405999999999998E-3</c:v>
                </c:pt>
                <c:pt idx="1">
                  <c:v>1.45772E-2</c:v>
                </c:pt>
                <c:pt idx="2">
                  <c:v>2.7031300000000001E-2</c:v>
                </c:pt>
                <c:pt idx="3">
                  <c:v>1.96613E-2</c:v>
                </c:pt>
                <c:pt idx="4">
                  <c:v>8.8348999999999997E-3</c:v>
                </c:pt>
                <c:pt idx="5">
                  <c:v>7.9132000000000004E-3</c:v>
                </c:pt>
                <c:pt idx="6">
                  <c:v>9.5698999999999992E-3</c:v>
                </c:pt>
                <c:pt idx="7">
                  <c:v>2.76402E-2</c:v>
                </c:pt>
                <c:pt idx="8">
                  <c:v>2.9598200000000002E-2</c:v>
                </c:pt>
                <c:pt idx="9">
                  <c:v>1.8217400000000002E-2</c:v>
                </c:pt>
                <c:pt idx="10">
                  <c:v>1.8273399999999999E-2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7.2745000000000004E-2</c:v>
                </c:pt>
                <c:pt idx="1">
                  <c:v>0.1127898</c:v>
                </c:pt>
                <c:pt idx="2">
                  <c:v>6.3756099999999996E-2</c:v>
                </c:pt>
                <c:pt idx="3">
                  <c:v>0.16041849999999999</c:v>
                </c:pt>
                <c:pt idx="4">
                  <c:v>0.12705559999999999</c:v>
                </c:pt>
                <c:pt idx="5">
                  <c:v>0.102538</c:v>
                </c:pt>
                <c:pt idx="6">
                  <c:v>0.1497629</c:v>
                </c:pt>
                <c:pt idx="7">
                  <c:v>0.10106950000000001</c:v>
                </c:pt>
                <c:pt idx="8">
                  <c:v>0.181841</c:v>
                </c:pt>
                <c:pt idx="9">
                  <c:v>0.141152</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0.90562149999999997</c:v>
                </c:pt>
                <c:pt idx="1">
                  <c:v>0.84486340000000004</c:v>
                </c:pt>
                <c:pt idx="2">
                  <c:v>0.89449080000000003</c:v>
                </c:pt>
                <c:pt idx="3">
                  <c:v>0.75152859999999999</c:v>
                </c:pt>
                <c:pt idx="4">
                  <c:v>0.83101829999999999</c:v>
                </c:pt>
                <c:pt idx="5">
                  <c:v>0.8929783</c:v>
                </c:pt>
                <c:pt idx="6">
                  <c:v>0.82303610000000005</c:v>
                </c:pt>
                <c:pt idx="7">
                  <c:v>0.85792049999999997</c:v>
                </c:pt>
                <c:pt idx="8">
                  <c:v>0.73481459999999998</c:v>
                </c:pt>
                <c:pt idx="9">
                  <c:v>0.80065120000000001</c:v>
                </c:pt>
                <c:pt idx="10">
                  <c:v>0.75729440000000003</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3.5250900000000002E-2</c:v>
                </c:pt>
                <c:pt idx="1">
                  <c:v>4.7682000000000002E-2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4.2296399999999998E-2</c:v>
                </c:pt>
                <c:pt idx="1">
                  <c:v>6.7305100000000007E-2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1.87745E-2</c:v>
                </c:pt>
                <c:pt idx="1">
                  <c:v>1.8143599999999999E-2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0.89303600000000005</c:v>
                </c:pt>
                <c:pt idx="1">
                  <c:v>0.78305130000000001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0.10714799999999999</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0.26198450000000001</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2.63795E-2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8.8792600000000004</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8.4440000000000001E-3</c:v>
                </c:pt>
                <c:pt idx="1">
                  <c:v>6.0316099999999997E-2</c:v>
                </c:pt>
                <c:pt idx="2">
                  <c:v>3.3147000000000003E-2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3.2273799999999998E-2</c:v>
                </c:pt>
                <c:pt idx="1">
                  <c:v>5.1923900000000002E-2</c:v>
                </c:pt>
                <c:pt idx="2">
                  <c:v>0.166324</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1.16493E-2</c:v>
                </c:pt>
                <c:pt idx="1">
                  <c:v>5.2366000000000001E-3</c:v>
                </c:pt>
                <c:pt idx="2">
                  <c:v>2.7380100000000001E-2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0.87016130000000003</c:v>
                </c:pt>
                <c:pt idx="1">
                  <c:v>0.85821780000000003</c:v>
                </c:pt>
                <c:pt idx="2">
                  <c:v>0.41473939999999998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0.2596349</c:v>
                </c:pt>
                <c:pt idx="1">
                  <c:v>0.73021069999999999</c:v>
                </c:pt>
                <c:pt idx="2">
                  <c:v>0.60380750000000005</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1.8179299999999999E-2</c:v>
                </c:pt>
                <c:pt idx="1">
                  <c:v>3.9807799999999997E-2</c:v>
                </c:pt>
                <c:pt idx="2">
                  <c:v>2.8289999999999999E-3</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0.10247439999999999</c:v>
                </c:pt>
                <c:pt idx="1">
                  <c:v>6.5353400000000006E-2</c:v>
                </c:pt>
                <c:pt idx="2">
                  <c:v>8.1602599999999997E-2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1.8744500000000001E-2</c:v>
                </c:pt>
                <c:pt idx="1">
                  <c:v>7.3171E-3</c:v>
                </c:pt>
                <c:pt idx="2">
                  <c:v>1.1545100000000001E-2</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0.60096689999999997</c:v>
                </c:pt>
                <c:pt idx="1">
                  <c:v>0.15731100000000001</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0.28806150000000003</c:v>
                </c:pt>
                <c:pt idx="1">
                  <c:v>0.79354270000000005</c:v>
                </c:pt>
                <c:pt idx="2">
                  <c:v>0.65508739999999999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1.88743E-2</c:v>
                </c:pt>
                <c:pt idx="1">
                  <c:v>5.7062700000000001E-2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9.4127199999999994E-2</c:v>
                </c:pt>
                <c:pt idx="1">
                  <c:v>0.1025011</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1.5701099999999999E-2</c:v>
                </c:pt>
                <c:pt idx="1">
                  <c:v>7.5014800000000006E-2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0.40717969999999998</c:v>
                </c:pt>
                <c:pt idx="1">
                  <c:v>0.33886250000000001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1.5661700000000001E-2</c:v>
                </c:pt>
                <c:pt idx="1">
                  <c:v>3.7763900000000003E-2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7.0690699999999995E-2</c:v>
                </c:pt>
                <c:pt idx="1">
                  <c:v>0.126582</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3.8675000000000001E-2</c:v>
                </c:pt>
                <c:pt idx="1">
                  <c:v>4.3147499999999998E-2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0.60524619999999996</c:v>
                </c:pt>
                <c:pt idx="1">
                  <c:v>0.50556780000000001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0.8139248</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0.78020780000000001</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0.76455689999999998</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0.7595712</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0.76673230000000003</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0.81750920000000005</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0.81933</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0.82586559999999998</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0.81901840000000004</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0.82675220000000005</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0.90395840000000005</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0.91123920000000003</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0.91176469999999998</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0.92015210000000003</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0.92020729999999995</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3.0558599999999998E-2</c:v>
                </c:pt>
                <c:pt idx="1">
                  <c:v>2.5351200000000001E-2</c:v>
                </c:pt>
                <c:pt idx="2">
                  <c:v>1.6806100000000001E-2</c:v>
                </c:pt>
                <c:pt idx="3">
                  <c:v>1.4358599999999999E-2</c:v>
                </c:pt>
                <c:pt idx="4">
                  <c:v>4.6023099999999997E-2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5.3031300000000003E-2</c:v>
                </c:pt>
                <c:pt idx="1">
                  <c:v>4.0800000000000003E-2</c:v>
                </c:pt>
                <c:pt idx="2">
                  <c:v>3.2798300000000002E-2</c:v>
                </c:pt>
                <c:pt idx="3">
                  <c:v>2.6734899999999999E-2</c:v>
                </c:pt>
                <c:pt idx="4">
                  <c:v>4.3618700000000003E-2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3.5097499999999997E-2</c:v>
                </c:pt>
                <c:pt idx="1">
                  <c:v>1.72649E-2</c:v>
                </c:pt>
                <c:pt idx="2">
                  <c:v>2.0371899999999998E-2</c:v>
                </c:pt>
                <c:pt idx="3">
                  <c:v>2.6364100000000001E-2</c:v>
                </c:pt>
                <c:pt idx="4">
                  <c:v>1.8771800000000002E-2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0.81157069999999998</c:v>
                </c:pt>
                <c:pt idx="1">
                  <c:v>0.71919420000000001</c:v>
                </c:pt>
                <c:pt idx="2">
                  <c:v>0.76442449999999995</c:v>
                </c:pt>
                <c:pt idx="3">
                  <c:v>0.8457597</c:v>
                </c:pt>
                <c:pt idx="4">
                  <c:v>0.83222569999999996</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0.7829218</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0.77255989999999997</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0.81137190000000003</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0.79009010000000002</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0.80320950000000002</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0.62740569999999996</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0.59652780000000005</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0.61104139999999996</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0.62302630000000003</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0.64709479999999997</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0.74259909999999996</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0.7547587</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0.75092329999999996</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0.74561759999999999</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0.77316790000000002</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0.71471929999999995</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0.71123950000000002</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0.72027969999999997</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0.73843630000000005</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0.72897199999999995</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0.61844200000000005</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0.69401230000000003</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0.77348550000000005</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0.81156220000000001</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0.81913550000000002</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0.92900850000000001</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0.92767129999999998</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0.93825910000000001</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0.94075580000000003</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0.93643030000000005</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0.75675680000000001</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0.78505179999999997</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0.77152989999999999</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0.78582359999999996</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0.79463419999999996</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0.95879460000000005</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0.9499438</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0.94327309999999998</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0.95145150000000001</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0.95608110000000002</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0.82644629999999997</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0.81153390000000003</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0.80777310000000002</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0.83816550000000001</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0.84506329999999996</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0.90583899999999995</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0.87697309999999995</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0.8976982</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0.8882776</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0.89697459999999996</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2.01421E-2</c:v>
                </c:pt>
                <c:pt idx="1">
                  <c:v>1.3833E-2</c:v>
                </c:pt>
                <c:pt idx="2">
                  <c:v>4.7236E-2</c:v>
                </c:pt>
                <c:pt idx="3">
                  <c:v>2.0669099999999999E-2</c:v>
                </c:pt>
                <c:pt idx="4">
                  <c:v>1.03766E-2</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2.2856899999999999E-2</c:v>
                </c:pt>
                <c:pt idx="1">
                  <c:v>4.5917699999999999E-2</c:v>
                </c:pt>
                <c:pt idx="2">
                  <c:v>6.5220299999999995E-2</c:v>
                </c:pt>
                <c:pt idx="3">
                  <c:v>4.72466E-2</c:v>
                </c:pt>
                <c:pt idx="4">
                  <c:v>1.9546899999999999E-2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3.5663000000000001E-3</c:v>
                </c:pt>
                <c:pt idx="1">
                  <c:v>2.0849300000000001E-2</c:v>
                </c:pt>
                <c:pt idx="2">
                  <c:v>2.5124899999999999E-2</c:v>
                </c:pt>
                <c:pt idx="3">
                  <c:v>1.45264E-2</c:v>
                </c:pt>
                <c:pt idx="4">
                  <c:v>5.0885000000000001E-3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5.5610199999999999E-2</c:v>
                </c:pt>
                <c:pt idx="1">
                  <c:v>0.11485869999999999</c:v>
                </c:pt>
                <c:pt idx="2">
                  <c:v>0.16142290000000001</c:v>
                </c:pt>
                <c:pt idx="3">
                  <c:v>0.17303660000000001</c:v>
                </c:pt>
                <c:pt idx="4">
                  <c:v>3.88762E-2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0.91890830000000001</c:v>
                </c:pt>
                <c:pt idx="1">
                  <c:v>0.82121770000000005</c:v>
                </c:pt>
                <c:pt idx="2">
                  <c:v>0.76448930000000004</c:v>
                </c:pt>
                <c:pt idx="3">
                  <c:v>0.78726209999999996</c:v>
                </c:pt>
                <c:pt idx="4">
                  <c:v>0.9328111</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0.80217269999999996</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0.80771179999999998</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0.81238279999999996</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0.82358439999999999</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0.83938049999999997</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0.81670889999999996</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0.81765750000000004</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0.83333330000000005</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0.84201959999999998</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0.85359220000000002</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0.70192310000000002</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0.67996009999999996</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0.69758980000000004</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0.71668180000000004</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0.71563569999999999</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0.52896339999999997</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0.53587110000000004</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0.57810220000000001</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0.69446209999999997</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0.76756760000000002</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0.81228999999999996</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0.81715360000000004</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0.84278699999999995</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0.77191189999999998</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0.77264569999999999</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0.77842560000000005</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0.77182870000000003</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0.78945310000000002</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0.81184860000000003</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0.80741799999999997</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0.81569670000000005</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0.80357920000000005</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0.81829470000000004</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0.70081139999999997</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0.65600689999999995</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0.66169540000000004</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0.68586389999999997</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0.67921569999999998</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0.72069320000000003</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0.71703170000000005</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0.72817129999999997</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0.74392749999999996</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0.74882629999999994</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0.87381699999999995</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0.86520549999999996</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0.88107040000000003</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0.90125239999999995</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0.90096730000000003</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0.743147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1.4329100000000001E-2</c:v>
                </c:pt>
                <c:pt idx="1">
                  <c:v>2.72985E-2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4.7111500000000001E-2</c:v>
                </c:pt>
                <c:pt idx="1">
                  <c:v>6.0147899999999997E-2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1.32838E-2</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0.19541230000000001</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0.78320049999999997</c:v>
                </c:pt>
                <c:pt idx="1">
                  <c:v>0.63039849999999997</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0.97894729999999996</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0.97949339999999996</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0.98076920000000001</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0.98286289999999998</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0.98602049999999997</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0.92604169999999997</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0.91666669999999995</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0.92377050000000005</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0.92862809999999996</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0.9375</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0.65328470000000005</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0.60520609999999997</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0.60212770000000004</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0.63615299999999997</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0.64184399999999997</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0.75894989999999996</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0.68888890000000003</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0.68664559999999997</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0.71526190000000001</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0.72957419999999995</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0.68377089999999996</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0.65286619999999995</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0.70994760000000001</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0.68438909999999997</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0.70960449999999997</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0.51708759999999998</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0.63171690000000003</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0.67617859999999996</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0.67457180000000005</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0.71293799999999996</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0.78538280000000005</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0.74062499999999998</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0.74432989999999999</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0.75609760000000004</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0.76897320000000002</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0.89339619999999997</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0.88445890000000005</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0.90015719999999999</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0.91184330000000002</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0.90818030000000005</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0.75133220000000001</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0.74578009999999995</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0.75359540000000003</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0.78481599999999996</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0.78657180000000004</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0.88475389999999998</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0.86266089999999995</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0.85729279999999997</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0.85388129999999995</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0.89407740000000002</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2.7658800000000001E-2</c:v>
                </c:pt>
                <c:pt idx="1">
                  <c:v>7.8410499999999994E-2</c:v>
                </c:pt>
                <c:pt idx="2">
                  <c:v>3.1064000000000001E-2</c:v>
                </c:pt>
                <c:pt idx="3">
                  <c:v>2.2596399999999999E-2</c:v>
                </c:pt>
                <c:pt idx="4">
                  <c:v>4.5601999999999997E-2</c:v>
                </c:pt>
                <c:pt idx="5">
                  <c:v>2.1807199999999999E-2</c:v>
                </c:pt>
                <c:pt idx="6">
                  <c:v>1.6744999999999999E-2</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5.6361599999999998E-2</c:v>
                </c:pt>
                <c:pt idx="1">
                  <c:v>6.4538300000000007E-2</c:v>
                </c:pt>
                <c:pt idx="2">
                  <c:v>6.9436800000000007E-2</c:v>
                </c:pt>
                <c:pt idx="3">
                  <c:v>8.5819099999999995E-2</c:v>
                </c:pt>
                <c:pt idx="4">
                  <c:v>7.0130499999999998E-2</c:v>
                </c:pt>
                <c:pt idx="5">
                  <c:v>5.1280100000000002E-2</c:v>
                </c:pt>
                <c:pt idx="6">
                  <c:v>4.3355299999999999E-2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3.4769399999999999E-2</c:v>
                </c:pt>
                <c:pt idx="1">
                  <c:v>1.9433700000000002E-2</c:v>
                </c:pt>
                <c:pt idx="2">
                  <c:v>6.4951000000000002E-3</c:v>
                </c:pt>
                <c:pt idx="3">
                  <c:v>2.7611299999999998E-2</c:v>
                </c:pt>
                <c:pt idx="4">
                  <c:v>3.3379199999999998E-2</c:v>
                </c:pt>
                <c:pt idx="5">
                  <c:v>2.4440199999999999E-2</c:v>
                </c:pt>
                <c:pt idx="6">
                  <c:v>9.3609999999999995E-3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0.2403372</c:v>
                </c:pt>
                <c:pt idx="3">
                  <c:v>0.19183919999999999</c:v>
                </c:pt>
                <c:pt idx="4">
                  <c:v>0.272119</c:v>
                </c:pt>
                <c:pt idx="5">
                  <c:v>0.1053351</c:v>
                </c:pt>
                <c:pt idx="6">
                  <c:v>9.3454599999999999E-2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0.76920980000000005</c:v>
                </c:pt>
                <c:pt idx="1">
                  <c:v>0.71304029999999996</c:v>
                </c:pt>
                <c:pt idx="2">
                  <c:v>0.70878050000000004</c:v>
                </c:pt>
                <c:pt idx="3">
                  <c:v>0.73322690000000001</c:v>
                </c:pt>
                <c:pt idx="4">
                  <c:v>0.64370360000000004</c:v>
                </c:pt>
                <c:pt idx="5">
                  <c:v>0.8567766</c:v>
                </c:pt>
                <c:pt idx="6">
                  <c:v>0.85982930000000002</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0.87134500000000004</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0.83820459999999997</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0.82921809999999996</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0.85523380000000004</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0.85858579999999995</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0.87295080000000003</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0.81107099999999999</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0.81198590000000004</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0.81886789999999998</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0.85788790000000004</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0.85974649999999997</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0.87128709999999998</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0.89500420000000003</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0.81288340000000003</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0.80845069999999997</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0.8387097</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0.81914900000000002</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0.83194670000000004</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0.78761060000000005</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0.77468349999999997</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0.77111110000000005</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0.78820959999999995</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0.74951080000000003</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0.88047140000000002</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0.8774885</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0.88512519999999995</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0.86987270000000005</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0.89636610000000005</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0.81827110000000003</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0.8234783</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0.82473390000000002</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0.84083600000000003</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0.84556310000000001</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0.76546389999999997</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0.76724139999999996</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0.76709400000000005</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0.76794660000000003</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0.7604457</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0.78521940000000001</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0.78647690000000003</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0.80135820000000002</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0.75963720000000001</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0.76367620000000003</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0.73253489999999999</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7.7253E-3</c:v>
                </c:pt>
                <c:pt idx="1">
                  <c:v>1.3104899999999999E-2</c:v>
                </c:pt>
                <c:pt idx="2">
                  <c:v>4.8612700000000002E-2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3.8874699999999998E-2</c:v>
                </c:pt>
                <c:pt idx="1">
                  <c:v>6.3306299999999996E-2</c:v>
                </c:pt>
                <c:pt idx="2">
                  <c:v>9.3856700000000001E-2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8.0108000000000002E-3</c:v>
                </c:pt>
                <c:pt idx="1">
                  <c:v>1.2611799999999999E-2</c:v>
                </c:pt>
                <c:pt idx="2">
                  <c:v>2.3371300000000001E-2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0.89668130000000001</c:v>
                </c:pt>
                <c:pt idx="1">
                  <c:v>0.74572590000000005</c:v>
                </c:pt>
                <c:pt idx="2">
                  <c:v>0.67500629999999995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0.83880600000000005</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0.82792659999999996</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0.86137280000000005</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0.79270320000000005</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0.79983859999999996</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0.82312339999999995</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0.51866409999999996</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0.50466200000000005</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0.51673639999999998</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0.52653490000000003</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0.54160509999999995</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0.5768586</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0.57523440000000003</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0.57516040000000002</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0.59084789999999998</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0.59794259999999999</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0.83949759999999995</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0.8170134</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0.82976260000000002</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0.87096770000000001</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0.86129029999999995</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0.67349199999999998</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0.65984399999999999</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0.67216869999999995</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0.69182949999999999</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0.68501270000000003</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0.74408830000000004</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0.72921499999999995</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0.73716280000000001</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0.74159220000000003</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0.74140019999999995</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0.34867140000000002</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0.40926400000000002</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0.48821989999999998</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0.43067490000000003</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0.49242419999999998</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0.46938780000000002</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0.50726139999999997</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0.97843119999999995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1.50244E-2</c:v>
                </c:pt>
                <c:pt idx="1">
                  <c:v>2.9105599999999999E-2</c:v>
                </c:pt>
                <c:pt idx="2">
                  <c:v>3.6805000000000002E-3</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5.99202E-2</c:v>
                </c:pt>
                <c:pt idx="1">
                  <c:v>2.5703899999999998E-2</c:v>
                </c:pt>
                <c:pt idx="2">
                  <c:v>1.2762799999999999E-2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1.80856E-2</c:v>
                </c:pt>
                <c:pt idx="1">
                  <c:v>7.0548E-3</c:v>
                </c:pt>
                <c:pt idx="2">
                  <c:v>2.9809999999999998E-4</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4.1673799999999997E-2</c:v>
                </c:pt>
                <c:pt idx="2">
                  <c:v>4.8275000000000002E-3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0.71102940000000003</c:v>
                </c:pt>
                <c:pt idx="1">
                  <c:v>0.93737990000000004</c:v>
                </c:pt>
                <c:pt idx="2">
                  <c:v>0.98648389999999997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0.50509009999999999</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0.51938499999999999</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0.5780383</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0.59616499999999994</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0.60501389999999999</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0.84677829999999998</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0.83191780000000004</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0.8428274</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0.86269649999999998</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0.8587593</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0.87729420000000002</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0.87009349999999996</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0.87895880000000004</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0.89448749999999999</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0.87127100000000002</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0.60548120000000005</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0.58860400000000002</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0.5937829</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0.62081589999999998</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0.651702</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0.75928010000000001</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0.74114170000000001</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0.77222780000000002</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0.75903609999999999</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0.79069769999999995</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0.26931569999999999</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0.28865980000000002</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0.25244620000000001</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0.29841899999999999</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0.28672569999999997</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8.7878313000000006</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8.7811927999999995</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8.7837151999999996</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8.8866891999999993</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8.8969240000000003</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0.38396619999999998</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0.38403619999999999</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0.3888122</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0.39130429999999999</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0.4087248</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1</c:v>
                </c:pt>
                <c:pt idx="1">
                  <c:v>2</c:v>
                </c:pt>
                <c:pt idx="2">
                  <c:v>7</c:v>
                </c:pt>
                <c:pt idx="3">
                  <c:v>16</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57</c:v>
                </c:pt>
                <c:pt idx="1">
                  <c:v>57</c:v>
                </c:pt>
                <c:pt idx="2">
                  <c:v>52</c:v>
                </c:pt>
                <c:pt idx="3">
                  <c:v>44</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3</c:v>
                </c:pt>
                <c:pt idx="1">
                  <c:v>2</c:v>
                </c:pt>
                <c:pt idx="2">
                  <c:v>2</c:v>
                </c:pt>
                <c:pt idx="3">
                  <c:v>1</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1.19084E-2</c:v>
                </c:pt>
                <c:pt idx="1">
                  <c:v>2.8592800000000002E-2</c:v>
                </c:pt>
                <c:pt idx="2">
                  <c:v>2.7568800000000001E-2</c:v>
                </c:pt>
                <c:pt idx="3">
                  <c:v>2.3860200000000002E-2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4.1814999999999998E-2</c:v>
                </c:pt>
                <c:pt idx="1">
                  <c:v>3.7737399999999997E-2</c:v>
                </c:pt>
                <c:pt idx="2">
                  <c:v>3.1938500000000002E-2</c:v>
                </c:pt>
                <c:pt idx="3">
                  <c:v>6.0292900000000003E-2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2.1876699999999999E-2</c:v>
                </c:pt>
                <c:pt idx="1">
                  <c:v>8.7250999999999995E-3</c:v>
                </c:pt>
                <c:pt idx="2">
                  <c:v>2.00923E-2</c:v>
                </c:pt>
                <c:pt idx="3">
                  <c:v>3.3810300000000001E-2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0.16819400000000001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0.81324010000000002</c:v>
                </c:pt>
                <c:pt idx="1">
                  <c:v>0.78509200000000001</c:v>
                </c:pt>
                <c:pt idx="2">
                  <c:v>0.83802169999999998</c:v>
                </c:pt>
                <c:pt idx="3">
                  <c:v>0.57803700000000002</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0.66800689999999996</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1.6994800000000001E-2</c:v>
                </c:pt>
                <c:pt idx="1">
                  <c:v>3.5385E-3</c:v>
                </c:pt>
                <c:pt idx="2">
                  <c:v>1.91781E-2</c:v>
                </c:pt>
                <c:pt idx="3">
                  <c:v>1.12543E-2</c:v>
                </c:pt>
                <c:pt idx="4">
                  <c:v>2.08799E-2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3.75717E-2</c:v>
                </c:pt>
                <c:pt idx="1">
                  <c:v>6.8318199999999996E-2</c:v>
                </c:pt>
                <c:pt idx="2">
                  <c:v>4.8242399999999998E-2</c:v>
                </c:pt>
                <c:pt idx="3">
                  <c:v>6.5959100000000007E-2</c:v>
                </c:pt>
                <c:pt idx="4">
                  <c:v>7.3692499999999994E-2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1.0815099999999999E-2</c:v>
                </c:pt>
                <c:pt idx="1">
                  <c:v>1.4303099999999999E-2</c:v>
                </c:pt>
                <c:pt idx="2">
                  <c:v>1.7604000000000001E-3</c:v>
                </c:pt>
                <c:pt idx="3">
                  <c:v>1.4015E-2</c:v>
                </c:pt>
                <c:pt idx="4">
                  <c:v>1.2753799999999999E-2</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9.7854099999999999E-2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0.73944969999999999</c:v>
                </c:pt>
                <c:pt idx="1">
                  <c:v>0.68400539999999999</c:v>
                </c:pt>
                <c:pt idx="2">
                  <c:v>0.85856469999999996</c:v>
                </c:pt>
                <c:pt idx="3">
                  <c:v>0.59552559999999999</c:v>
                </c:pt>
                <c:pt idx="4">
                  <c:v>0.54048399999999996</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Kent And Medway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2,615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5,671</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46</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2521326212"/>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6,058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5,671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2,615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2958373840"/>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1,999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613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2,615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3063941630"/>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736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279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129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330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172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344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125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2,615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133882753"/>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2,316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118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2,615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82838670"/>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62642178"/>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16106666"/>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99796083"/>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20228512"/>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66540943"/>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53589669"/>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56811685"/>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89638612"/>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69800693"/>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87137960"/>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75646043"/>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7013049"/>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0656580"/>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93368886"/>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58749294"/>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92772194"/>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1110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1520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2914454406"/>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1841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1956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1959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1961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1958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2567017608"/>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3141939164"/>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1677946273"/>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635471059"/>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1781408992"/>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3158450996"/>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1540018073"/>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2396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2513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3563092204"/>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1828248978"/>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3372865223"/>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2176939064"/>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29%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29%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4117203853"/>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3333442763"/>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3200201147"/>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657009389"/>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4285867669"/>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2360739067"/>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2564606625"/>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3943586632"/>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3718620395"/>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2183219142"/>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3206376659"/>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3354949733"/>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2872528414"/>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1285963602"/>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1423353485"/>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209894076"/>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100%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1375560152"/>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965281627"/>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3753831735"/>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3551976637"/>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562093564"/>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3953360687"/>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3614222521"/>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4102937815"/>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2636395092"/>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3767479067"/>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2334464192"/>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2233915995"/>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1618331746"/>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179270226"/>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69%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29043535"/>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Q42_1. Patient completely had enough understandable information about their response to surgery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3675636448"/>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717821619"/>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854220197"/>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3440913451"/>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3743680" y="622300"/>
            <a:ext cx="3534943"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Kent And Medway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1232276628"/>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2544118224"/>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2638110398"/>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853459657"/>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3910781298"/>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2482389469"/>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2089673969"/>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553028479"/>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2397157637"/>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4276237127"/>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2698353078"/>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1191550404"/>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1044609920"/>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674361102"/>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3142122863"/>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2021805385"/>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2908006713"/>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2008358577"/>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2934803725"/>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2990563544"/>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3012206845"/>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353126930"/>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1494733780"/>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2367644242"/>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639782230"/>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1467923927"/>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1967675388"/>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3279331073"/>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3386533867"/>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Q03. Referral for diagnosis was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Q09. Enough privacy was always given to the patient when receiving diagnostic test results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085931750"/>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Q13. Patient was definitely told sensitively that they had cancer</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8804523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Q15. Patient was definitely told about their diagnosis in an appropriate place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05645588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Q21. Patient was definitely involved as much as they wanted to be in decisions about their treatment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5165812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Q27. Staff provided the patient with relevant information on available support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8486842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Q52. Patient has had a cancer care review with someone from their GP practice (excluding patients who have not had a review but were diagnosed less than or around 12 months ago)</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34%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141660215"/>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Q56. The whole care team worked well together</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73833483"/>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544554050"/>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2092309168"/>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1322220127"/>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1084850708"/>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3835646779"/>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2690192831"/>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1070208761"/>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821817269"/>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1089698470"/>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2465548488"/>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59523178"/>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1227426721"/>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3843634463"/>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3399031430"/>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482143550"/>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100258539"/>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775573073"/>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4279017462"/>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3785279850"/>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3693835152"/>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3659111173"/>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3912713445"/>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3149975314"/>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270698039"/>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1088175025"/>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1142187772"/>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2474569482"/>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3974613754"/>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3864757304"/>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1655915933"/>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2944105187"/>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2096236422"/>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430571304"/>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3093421908"/>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4123805944"/>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3849414843"/>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4097414151"/>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204504938"/>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1812624064"/>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1861654048"/>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2473356294"/>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2274305317"/>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1215480670"/>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2497277277"/>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795353122"/>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103482348"/>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2084726086"/>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940050269"/>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1473943731"/>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375397533"/>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4047478823"/>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3211035346"/>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72047283"/>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23110805"/>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95460938"/>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50721576"/>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53430863"/>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47588679"/>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0007187"/>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50284562"/>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52234643"/>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1789238545"/>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28192496"/>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65049995"/>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8901703"/>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3931164"/>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15301510"/>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62429160"/>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55808717"/>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93210215"/>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8078130"/>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85039105"/>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48656941"/>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85132944"/>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75548347"/>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68762390"/>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47035373"/>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76773171"/>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72236055"/>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79704817"/>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63187834"/>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45224277"/>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92316665"/>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16783768"/>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32290427"/>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83506820"/>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98733113"/>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56796825"/>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81220139"/>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90511627"/>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81190245"/>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92798697"/>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18743603"/>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49488532"/>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75741910"/>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82319913"/>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44897050"/>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22869865"/>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72004281"/>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87719100"/>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61171488"/>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40949218"/>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13793233"/>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74144715"/>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33074215"/>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72315594"/>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51585059"/>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18555168"/>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86592145"/>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6898448"/>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49641404"/>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69182794"/>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10203911"/>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84171427"/>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82262760"/>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38833685"/>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61878662"/>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41148017"/>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8078067"/>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49609807"/>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6138249"/>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84831728"/>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53592419"/>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54216359"/>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92600144"/>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54921819"/>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12230147"/>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66610732"/>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47884009"/>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88484226"/>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31931878"/>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8462382"/>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09398556"/>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83836927"/>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30733336"/>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80611982"/>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89179636"/>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31398390"/>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75345491"/>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12321835"/>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88210176"/>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02765214"/>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35725786"/>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64920999"/>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46208867"/>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97831581"/>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36248832"/>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53174948"/>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15604073"/>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70051990"/>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24645273"/>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09147930"/>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19663812"/>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58121835"/>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96449915"/>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80097549"/>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69708179"/>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08651670"/>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94275396"/>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64013630"/>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35549609"/>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06943886"/>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35284940"/>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24953893"/>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91277165"/>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10741798"/>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87434462"/>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04795376"/>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00918869"/>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03579159"/>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67605130"/>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33298767"/>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41228838"/>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29649717"/>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27369993"/>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827403316"/>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RWF</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Maidstone and Tunbridge Wells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RN7</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Dartford and Gravesham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RPA</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Medway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RVV</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East Kent Hospitals University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3743680" y="622300"/>
            <a:ext cx="3534943" cy="276999"/>
          </a:xfrm>
          <a:prstGeom prst="rect">
            <a:avLst/>
          </a:prstGeom>
          <a:noFill/>
        </p:spPr>
        <p:txBody>
          <a:bodyPr wrap="none" rtlCol="0">
            <a:spAutoFit/>
          </a:bodyPr>
          <a:lstStyle/>
          <a:p>
            <a:pPr algn="r"/>
            <a:r>
              <a:rPr lang="en-GB" sz="1200" b="1" noProof="0">
                <a:solidFill>
                  <a:srgbClr val="336E9F"/>
                </a:solidFill>
                <a:latin typeface="Arial"/>
                <a:cs typeface="Arial"/>
              </a:rPr>
              <a:t>NHS Kent And Medway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28774</Words>
  <Application>Microsoft Office PowerPoint</Application>
  <PresentationFormat>Custom</PresentationFormat>
  <Paragraphs>7034</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2026-06-26T16:14:42Z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