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3.7361E-3</c:v>
                </c:pt>
                <c:pt idx="1">
                  <c:v>3.1395600000000003E-2</c:v>
                </c:pt>
                <c:pt idx="2">
                  <c:v>8.2123999999999999E-3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5.72861E-2</c:v>
                </c:pt>
                <c:pt idx="1">
                  <c:v>4.9775E-2</c:v>
                </c:pt>
                <c:pt idx="2">
                  <c:v>2.8762099999999999E-2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6.5278000000000003E-3</c:v>
                </c:pt>
                <c:pt idx="1">
                  <c:v>2.6408000000000001E-2</c:v>
                </c:pt>
                <c:pt idx="2">
                  <c:v>3.4816000000000001E-3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0.89140799999999998</c:v>
                </c:pt>
                <c:pt idx="1">
                  <c:v>0.83006590000000002</c:v>
                </c:pt>
                <c:pt idx="2">
                  <c:v>0.94744459999999997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0.78481679999999998</c:v>
                </c:pt>
                <c:pt idx="5">
                  <c:v>0.82032799999999995</c:v>
                </c:pt>
                <c:pt idx="6">
                  <c:v>0.771173</c:v>
                </c:pt>
                <c:pt idx="7">
                  <c:v>0.7943926</c:v>
                </c:pt>
                <c:pt idx="8">
                  <c:v>0.67368110000000003</c:v>
                </c:pt>
                <c:pt idx="9">
                  <c:v>0.75644270000000002</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1.9945500000000001E-2</c:v>
                </c:pt>
                <c:pt idx="1">
                  <c:v>1.5141E-2</c:v>
                </c:pt>
                <c:pt idx="2">
                  <c:v>1.1210700000000001E-2</c:v>
                </c:pt>
                <c:pt idx="3">
                  <c:v>2.7138000000000002E-3</c:v>
                </c:pt>
                <c:pt idx="4">
                  <c:v>0</c:v>
                </c:pt>
                <c:pt idx="5">
                  <c:v>2.5184100000000001E-2</c:v>
                </c:pt>
                <c:pt idx="6">
                  <c:v>1.8138600000000001E-2</c:v>
                </c:pt>
                <c:pt idx="7">
                  <c:v>1.5500099999999999E-2</c:v>
                </c:pt>
                <c:pt idx="8">
                  <c:v>3.3210999999999997E-2</c:v>
                </c:pt>
                <c:pt idx="9">
                  <c:v>0</c:v>
                </c:pt>
                <c:pt idx="10">
                  <c:v>4.9449300000000002E-2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4.5449000000000003E-2</c:v>
                </c:pt>
                <c:pt idx="1">
                  <c:v>5.3728100000000001E-2</c:v>
                </c:pt>
                <c:pt idx="2">
                  <c:v>6.3474799999999998E-2</c:v>
                </c:pt>
                <c:pt idx="3">
                  <c:v>8.3043500000000006E-2</c:v>
                </c:pt>
                <c:pt idx="4">
                  <c:v>9.9146799999999993E-2</c:v>
                </c:pt>
                <c:pt idx="5">
                  <c:v>4.9762300000000002E-2</c:v>
                </c:pt>
                <c:pt idx="6">
                  <c:v>5.8329300000000001E-2</c:v>
                </c:pt>
                <c:pt idx="7">
                  <c:v>7.07898E-2</c:v>
                </c:pt>
                <c:pt idx="8">
                  <c:v>8.7572800000000006E-2</c:v>
                </c:pt>
                <c:pt idx="9">
                  <c:v>0.1048693</c:v>
                </c:pt>
                <c:pt idx="10">
                  <c:v>0.1534131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2.5236999999999998E-3</c:v>
                </c:pt>
                <c:pt idx="1">
                  <c:v>8.0246999999999992E-3</c:v>
                </c:pt>
                <c:pt idx="2">
                  <c:v>1.88206E-2</c:v>
                </c:pt>
                <c:pt idx="3">
                  <c:v>1.3804E-2</c:v>
                </c:pt>
                <c:pt idx="4">
                  <c:v>0</c:v>
                </c:pt>
                <c:pt idx="5">
                  <c:v>2.1876E-3</c:v>
                </c:pt>
                <c:pt idx="6">
                  <c:v>2.5961999999999999E-3</c:v>
                </c:pt>
                <c:pt idx="7">
                  <c:v>1.8248E-2</c:v>
                </c:pt>
                <c:pt idx="8">
                  <c:v>2.3694099999999999E-2</c:v>
                </c:pt>
                <c:pt idx="9">
                  <c:v>0</c:v>
                </c:pt>
                <c:pt idx="10">
                  <c:v>1.7147300000000001E-2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0.1160364</c:v>
                </c:pt>
                <c:pt idx="5">
                  <c:v>0.102538</c:v>
                </c:pt>
                <c:pt idx="6">
                  <c:v>0.1497629</c:v>
                </c:pt>
                <c:pt idx="7">
                  <c:v>0.10106950000000001</c:v>
                </c:pt>
                <c:pt idx="8">
                  <c:v>0.181841</c:v>
                </c:pt>
                <c:pt idx="9">
                  <c:v>0.1386879</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0.88143009999999999</c:v>
                </c:pt>
                <c:pt idx="1">
                  <c:v>0.83012399999999997</c:v>
                </c:pt>
                <c:pt idx="2">
                  <c:v>0.87121899999999997</c:v>
                </c:pt>
                <c:pt idx="3">
                  <c:v>0.74238879999999996</c:v>
                </c:pt>
                <c:pt idx="4">
                  <c:v>0.83074420000000004</c:v>
                </c:pt>
                <c:pt idx="5">
                  <c:v>0.82298289999999996</c:v>
                </c:pt>
                <c:pt idx="6">
                  <c:v>0.79220020000000002</c:v>
                </c:pt>
                <c:pt idx="7">
                  <c:v>0.82918910000000001</c:v>
                </c:pt>
                <c:pt idx="8">
                  <c:v>0.70540309999999995</c:v>
                </c:pt>
                <c:pt idx="9">
                  <c:v>0.77103489999999997</c:v>
                </c:pt>
                <c:pt idx="10">
                  <c:v>0.85167230000000005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2.9727300000000002E-2</c:v>
                </c:pt>
                <c:pt idx="1">
                  <c:v>4.4885500000000002E-2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5.3343399999999999E-2</c:v>
                </c:pt>
                <c:pt idx="1">
                  <c:v>7.2898099999999993E-2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1.3251000000000001E-2</c:v>
                </c:pt>
                <c:pt idx="1">
                  <c:v>1.5347100000000001E-2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0.86647560000000001</c:v>
                </c:pt>
                <c:pt idx="1">
                  <c:v>0.76630980000000004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9.9111000000000005E-2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0.27805839999999998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1.8342500000000001E-2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8.8173495000000006</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5.4799999999999996E-3</c:v>
                </c:pt>
                <c:pt idx="1">
                  <c:v>5.8021900000000001E-2</c:v>
                </c:pt>
                <c:pt idx="2">
                  <c:v>3.06091E-2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3.8201600000000002E-2</c:v>
                </c:pt>
                <c:pt idx="1">
                  <c:v>5.6512399999999997E-2</c:v>
                </c:pt>
                <c:pt idx="2">
                  <c:v>0.17139979999999999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8.6853999999999994E-3</c:v>
                </c:pt>
                <c:pt idx="1">
                  <c:v>2.9423000000000001E-3</c:v>
                </c:pt>
                <c:pt idx="2">
                  <c:v>2.4842199999999998E-2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0.89247849999999995</c:v>
                </c:pt>
                <c:pt idx="1">
                  <c:v>0.86004950000000002</c:v>
                </c:pt>
                <c:pt idx="2">
                  <c:v>0.37799880000000002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0.60296559999999999</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5.4666999999999997E-3</c:v>
                </c:pt>
                <c:pt idx="1">
                  <c:v>3.3485099999999997E-2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0.12789970000000001</c:v>
                </c:pt>
                <c:pt idx="1">
                  <c:v>7.7998799999999993E-2</c:v>
                </c:pt>
                <c:pt idx="2">
                  <c:v>8.8944599999999999E-2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6.0318000000000004E-3</c:v>
                </c:pt>
                <c:pt idx="1">
                  <c:v>9.944000000000001E-4</c:v>
                </c:pt>
                <c:pt idx="2">
                  <c:v>7.8741000000000002E-3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0.32378489999999999</c:v>
                </c:pt>
                <c:pt idx="1">
                  <c:v>0.78492839999999997</c:v>
                </c:pt>
                <c:pt idx="2">
                  <c:v>0.6067169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1.53656E-2</c:v>
                </c:pt>
                <c:pt idx="1">
                  <c:v>5.2168199999999998E-2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0.1011445</c:v>
                </c:pt>
                <c:pt idx="1">
                  <c:v>0.11229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1.2192400000000001E-2</c:v>
                </c:pt>
                <c:pt idx="1">
                  <c:v>7.0120399999999999E-2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0.51144270000000003</c:v>
                </c:pt>
                <c:pt idx="1">
                  <c:v>0.40825699999999998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1.0535299999999999E-2</c:v>
                </c:pt>
                <c:pt idx="1">
                  <c:v>3.2280499999999997E-2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8.0943500000000002E-2</c:v>
                </c:pt>
                <c:pt idx="1">
                  <c:v>0.1375488</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3.3548700000000001E-2</c:v>
                </c:pt>
                <c:pt idx="1">
                  <c:v>3.7664099999999999E-2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0.59703709999999999</c:v>
                </c:pt>
                <c:pt idx="1">
                  <c:v>0.52761970000000002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0.79549720000000002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0.76115699999999997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0.77421759999999995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0.77575280000000002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0.83176689999999998</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0.82811020000000002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0.85549129999999995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0.83458080000000001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0.84365080000000003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0.92254219999999998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0.91741289999999998</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0.92148410000000003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0.92500000000000004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0.92174630000000002</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2.7855899999999999E-2</c:v>
                </c:pt>
                <c:pt idx="1">
                  <c:v>2.10528E-2</c:v>
                </c:pt>
                <c:pt idx="2">
                  <c:v>1.2026E-2</c:v>
                </c:pt>
                <c:pt idx="3">
                  <c:v>1.0316000000000001E-2</c:v>
                </c:pt>
                <c:pt idx="4">
                  <c:v>4.2906899999999998E-2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5.8436599999999998E-2</c:v>
                </c:pt>
                <c:pt idx="1">
                  <c:v>4.9396900000000001E-2</c:v>
                </c:pt>
                <c:pt idx="2">
                  <c:v>4.2358600000000003E-2</c:v>
                </c:pt>
                <c:pt idx="3">
                  <c:v>3.4820200000000003E-2</c:v>
                </c:pt>
                <c:pt idx="4">
                  <c:v>4.9851100000000002E-2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3.2394800000000001E-2</c:v>
                </c:pt>
                <c:pt idx="1">
                  <c:v>1.2966500000000001E-2</c:v>
                </c:pt>
                <c:pt idx="2">
                  <c:v>1.55917E-2</c:v>
                </c:pt>
                <c:pt idx="3">
                  <c:v>2.2321400000000002E-2</c:v>
                </c:pt>
                <c:pt idx="4">
                  <c:v>1.5655599999999999E-2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0.84016840000000004</c:v>
                </c:pt>
                <c:pt idx="1">
                  <c:v>0.72947830000000002</c:v>
                </c:pt>
                <c:pt idx="2">
                  <c:v>0.77174969999999998</c:v>
                </c:pt>
                <c:pt idx="3">
                  <c:v>0.86007230000000001</c:v>
                </c:pt>
                <c:pt idx="4">
                  <c:v>0.83981450000000002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0.74925819999999999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0.77104379999999995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0.79004039999999998</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0.79946879999999998</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0.77939239999999999</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0.67124740000000005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0.68160920000000003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0.74245289999999997</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0.68370039999999999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0.74063670000000004</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0.75729639999999998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0.74544010000000005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0.77829559999999998</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0.76244489999999998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0.78237999999999996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0.7273425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0.74542560000000002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0.75301209999999996</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0.73753939999999996</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0.73632169999999997</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0.70731710000000003</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0.76675150000000003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0.81971830000000001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0.82515130000000003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0.84545459999999995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0.94408199999999998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0.95643940000000005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0.953125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0.94122019999999995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0.94711920000000005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0.77145520000000001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0.76757260000000005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0.79104479999999999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0.77802689999999997</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0.80078740000000004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0.96127779999999996</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0.94198630000000005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0.96258500000000002</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0.9502488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0.94846220000000003</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0.85169930000000005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0.8126951</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0.82789860000000004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0.82033310000000004</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0.82844439999999997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0.87648459999999995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0.88502899999999995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0.88152330000000001</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0.8609097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0.88873530000000001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1.71608E-2</c:v>
                </c:pt>
                <c:pt idx="1">
                  <c:v>1.0696199999999999E-2</c:v>
                </c:pt>
                <c:pt idx="2">
                  <c:v>4.4338200000000001E-2</c:v>
                </c:pt>
                <c:pt idx="3">
                  <c:v>1.69103E-2</c:v>
                </c:pt>
                <c:pt idx="4">
                  <c:v>7.7333999999999996E-3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2.8819500000000001E-2</c:v>
                </c:pt>
                <c:pt idx="1">
                  <c:v>5.2191300000000003E-2</c:v>
                </c:pt>
                <c:pt idx="2">
                  <c:v>7.1015800000000004E-2</c:v>
                </c:pt>
                <c:pt idx="3">
                  <c:v>5.4764300000000002E-2</c:v>
                </c:pt>
                <c:pt idx="4">
                  <c:v>2.4833399999999999E-2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5.8500000000000002E-4</c:v>
                </c:pt>
                <c:pt idx="1">
                  <c:v>1.7712499999999999E-2</c:v>
                </c:pt>
                <c:pt idx="2">
                  <c:v>2.22271E-2</c:v>
                </c:pt>
                <c:pt idx="3">
                  <c:v>1.0767499999999999E-2</c:v>
                </c:pt>
                <c:pt idx="4">
                  <c:v>2.4451999999999998E-3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0.91999160000000002</c:v>
                </c:pt>
                <c:pt idx="1">
                  <c:v>0.83602520000000002</c:v>
                </c:pt>
                <c:pt idx="2">
                  <c:v>0.77398500000000003</c:v>
                </c:pt>
                <c:pt idx="3">
                  <c:v>0.79217289999999996</c:v>
                </c:pt>
                <c:pt idx="4">
                  <c:v>0.9436755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0.80295139999999998</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0.81702900000000001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0.82202109999999995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0.81175649999999999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0.84335559999999998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0.84169879999999997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0.85099599999999997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0.86729219999999996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0.85632909999999995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0.8675889</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0.69102110000000005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0.6913357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0.68663600000000002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0.67478510000000003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0.71471019999999996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0.54927890000000001</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0.54981990000000003</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0.58443109999999998</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0.74074070000000003</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0.80172410000000005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0.8191235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0.82978730000000001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0.85128979999999999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0.76027929999999999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0.78282010000000002</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0.78936609999999996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0.78283150000000001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0.80013319999999999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0.81612090000000004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0.8198434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0.82242990000000005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0.81029810000000002</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0.82162919999999995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0.62386980000000003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0.59052459999999996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0.60559439999999998</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0.61086640000000003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0.60143880000000005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0.74476339999999996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0.73836279999999999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0.76310409999999995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0.75903609999999999</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0.75652180000000002</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0.8737374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0.85158650000000002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0.87735850000000004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0.87201910000000005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0.90559730000000005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8.4253999999999996E-3</c:v>
                </c:pt>
                <c:pt idx="1">
                  <c:v>2.3091299999999999E-2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5.8918900000000003E-2</c:v>
                </c:pt>
                <c:pt idx="1">
                  <c:v>6.8562200000000004E-2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9.0766000000000006E-3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0.1895086</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0.7620671</c:v>
                </c:pt>
                <c:pt idx="1">
                  <c:v>0.72484789999999999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0.98333329999999997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0.99141630000000003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0.98747770000000001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0.9884868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0.99518459999999997</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0.92370129999999995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0.93728820000000002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0.91504180000000002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0.93342040000000004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0.93090450000000002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0.68888890000000003</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0.66017320000000002</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0.64522420000000003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0.64884140000000001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0.62935779999999997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0.78895459999999995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0.73572939999999998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0.74018689999999998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0.73731880000000005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0.68072290000000002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0.70675100000000002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0.70841120000000002</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0.67863249999999997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0.68402149999999995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0.54364089999999998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0.62532980000000005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0.6945055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0.70766130000000005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0.7027601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0.82101170000000001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0.77035489999999995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0.77306269999999999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0.76818949999999997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0.73286470000000004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0.88789240000000003</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0.89034369999999996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0.90782119999999999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0.91578950000000003</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0.8823529</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0.80474449999999997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0.79578139999999997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0.81413210000000003</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0.78524950000000004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0.77431609999999995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0.91277889999999995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0.87898089999999995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0.89885499999999996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0.87304349999999997</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0.86775360000000001</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2.0934000000000001E-2</c:v>
                </c:pt>
                <c:pt idx="1">
                  <c:v>7.0177400000000001E-2</c:v>
                </c:pt>
                <c:pt idx="2">
                  <c:v>2.42805E-2</c:v>
                </c:pt>
                <c:pt idx="3">
                  <c:v>1.7209700000000001E-2</c:v>
                </c:pt>
                <c:pt idx="4">
                  <c:v>3.8325999999999999E-2</c:v>
                </c:pt>
                <c:pt idx="5">
                  <c:v>1.48659E-2</c:v>
                </c:pt>
                <c:pt idx="6">
                  <c:v>1.11761E-2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6.9811200000000004E-2</c:v>
                </c:pt>
                <c:pt idx="1">
                  <c:v>8.1004499999999993E-2</c:v>
                </c:pt>
                <c:pt idx="2">
                  <c:v>8.3003800000000003E-2</c:v>
                </c:pt>
                <c:pt idx="3">
                  <c:v>9.6592300000000006E-2</c:v>
                </c:pt>
                <c:pt idx="4">
                  <c:v>8.4682400000000005E-2</c:v>
                </c:pt>
                <c:pt idx="5">
                  <c:v>6.5162800000000007E-2</c:v>
                </c:pt>
                <c:pt idx="6">
                  <c:v>5.4493100000000003E-2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2.8044599999999999E-2</c:v>
                </c:pt>
                <c:pt idx="1">
                  <c:v>1.12006E-2</c:v>
                </c:pt>
                <c:pt idx="2">
                  <c:v>0</c:v>
                </c:pt>
                <c:pt idx="3">
                  <c:v>2.22247E-2</c:v>
                </c:pt>
                <c:pt idx="4">
                  <c:v>2.6103299999999999E-2</c:v>
                </c:pt>
                <c:pt idx="5">
                  <c:v>1.7498900000000001E-2</c:v>
                </c:pt>
                <c:pt idx="6">
                  <c:v>3.7921000000000001E-3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0.24004880000000001</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0.73175089999999998</c:v>
                </c:pt>
                <c:pt idx="1">
                  <c:v>0.70506630000000003</c:v>
                </c:pt>
                <c:pt idx="2">
                  <c:v>0.6837607</c:v>
                </c:pt>
                <c:pt idx="3">
                  <c:v>0.74108620000000003</c:v>
                </c:pt>
                <c:pt idx="4">
                  <c:v>0.62999989999999995</c:v>
                </c:pt>
                <c:pt idx="5">
                  <c:v>0.86219659999999998</c:v>
                </c:pt>
                <c:pt idx="6">
                  <c:v>0.85387800000000003</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0.89823869999999995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0.86401669999999997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0.87060999999999999</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0.8754267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0.85460990000000003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0.87865170000000004</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0.85891090000000003</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0.88008560000000002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0.83725490000000002</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0.86315790000000003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0.87482219999999999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0.86303189999999996</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0.82285710000000001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0.74796750000000001</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0.83571430000000002</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0.83850930000000001</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0.7571428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0.82870370000000004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0.74901960000000001</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0.80370370000000002</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0.80733940000000004</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0.79629629999999996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0.76657830000000005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0.86363639999999997</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0.85207100000000002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0.88736269999999995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0.90126580000000001</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0.87437189999999998</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0.81921820000000001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0.84911720000000002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0.85610470000000005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0.83005620000000002</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0.83134330000000001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0.8592767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0.85024549999999999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0.8304378</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0.85292230000000002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0.86012109999999997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0.79629629999999996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0.74271849999999995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0.76851849999999999</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0.74062499999999998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0.77479889999999996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0.72799999999999998</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5.2741000000000003E-3</c:v>
                </c:pt>
                <c:pt idx="1">
                  <c:v>1.02103E-2</c:v>
                </c:pt>
                <c:pt idx="2">
                  <c:v>4.3353700000000002E-2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4.3777099999999999E-2</c:v>
                </c:pt>
                <c:pt idx="1">
                  <c:v>6.9095500000000004E-2</c:v>
                </c:pt>
                <c:pt idx="2">
                  <c:v>0.1043746</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5.5595999999999996E-3</c:v>
                </c:pt>
                <c:pt idx="1">
                  <c:v>9.7172000000000005E-3</c:v>
                </c:pt>
                <c:pt idx="2">
                  <c:v>1.8112400000000001E-2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0.90206560000000002</c:v>
                </c:pt>
                <c:pt idx="1">
                  <c:v>0.75166250000000001</c:v>
                </c:pt>
                <c:pt idx="2">
                  <c:v>0.61108110000000004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0.84297520000000004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0.84910490000000005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0.83291769999999998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0.80952380000000002</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0.77528090000000005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0.79135619999999995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0.4956989</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0.4957627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0.51479819999999998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0.49465019999999998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0.53911569999999998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0.53975269999999997</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0.55847690000000005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0.55698110000000001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0.55350820000000001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0.57575759999999998</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0.85574839999999996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0.85776330000000001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0.88502409999999998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0.86335399999999995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0.8686779</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0.68146220000000002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0.67406750000000004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0.69650979999999996</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0.67065450000000004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0.67397660000000004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0.71054779999999995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0.72773109999999996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0.715812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0.71114080000000002</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0.70824670000000001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0.4157576</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0.51940299999999995</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0.52362200000000003</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0.53894730000000002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0.56727269999999996</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0.54404149999999996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0.53321359999999995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1.12865E-2</c:v>
                </c:pt>
                <c:pt idx="1">
                  <c:v>2.5257700000000001E-2</c:v>
                </c:pt>
                <c:pt idx="2">
                  <c:v>1.6871E-3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6.73961E-2</c:v>
                </c:pt>
                <c:pt idx="1">
                  <c:v>3.3399600000000002E-2</c:v>
                </c:pt>
                <c:pt idx="2">
                  <c:v>1.67495E-2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1.43477E-2</c:v>
                </c:pt>
                <c:pt idx="1">
                  <c:v>3.2070000000000002E-3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3.1321999999999999E-3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0.7123661</c:v>
                </c:pt>
                <c:pt idx="1">
                  <c:v>0.93054539999999997</c:v>
                </c:pt>
                <c:pt idx="2">
                  <c:v>0.99517250000000002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0.52709360000000005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0.55499370000000003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0.59148940000000005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0.5901189</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0.59960159999999996</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0.87568409999999997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0.8514931</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0.87021859999999995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0.85215739999999995</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0.85838930000000002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0.91430880000000003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0.89104729999999999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0.90472779999999997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0.89400919999999995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0.89400279999999999</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0.59356140000000002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0.58324719999999997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0.59982480000000005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0.61079779999999995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0.60544220000000004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0.7672253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0.76268119999999995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0.79584779999999999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0.7711443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0.78524590000000005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0.29501909999999998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0.32183909999999999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0.3553114</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0.25274730000000001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0.32517479999999999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8.8814936000000007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8.7623014000000001</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8.8172940999999998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8.8118420000000004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8.8324213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0.39182060000000002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0.39041100000000001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0.3826291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0.36445440000000001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0.36659190000000003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3</c:v>
                </c:pt>
                <c:pt idx="1">
                  <c:v>15</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55</c:v>
                </c:pt>
                <c:pt idx="1">
                  <c:v>45</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c:v>
                </c:pt>
                <c:pt idx="1">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8.4320000000000003E-3</c:v>
                </c:pt>
                <c:pt idx="1">
                  <c:v>2.45983E-2</c:v>
                </c:pt>
                <c:pt idx="2">
                  <c:v>2.3386799999999999E-2</c:v>
                </c:pt>
                <c:pt idx="3">
                  <c:v>1.7308899999999999E-2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4.87678E-2</c:v>
                </c:pt>
                <c:pt idx="1">
                  <c:v>4.57264E-2</c:v>
                </c:pt>
                <c:pt idx="2">
                  <c:v>4.0302400000000002E-2</c:v>
                </c:pt>
                <c:pt idx="3">
                  <c:v>7.3395600000000005E-2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1.8400300000000001E-2</c:v>
                </c:pt>
                <c:pt idx="1">
                  <c:v>4.7307E-3</c:v>
                </c:pt>
                <c:pt idx="2">
                  <c:v>1.5910299999999999E-2</c:v>
                </c:pt>
                <c:pt idx="3">
                  <c:v>2.7258899999999999E-2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0.81779020000000002</c:v>
                </c:pt>
                <c:pt idx="1">
                  <c:v>0.79293170000000002</c:v>
                </c:pt>
                <c:pt idx="2">
                  <c:v>0.84422160000000002</c:v>
                </c:pt>
                <c:pt idx="3">
                  <c:v>0.58345849999999999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1.19968E-2</c:v>
                </c:pt>
                <c:pt idx="1">
                  <c:v>1.1739999999999999E-4</c:v>
                </c:pt>
                <c:pt idx="2">
                  <c:v>1.6327600000000001E-2</c:v>
                </c:pt>
                <c:pt idx="3">
                  <c:v>7.1850000000000004E-3</c:v>
                </c:pt>
                <c:pt idx="4">
                  <c:v>1.6528999999999999E-2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4.75678E-2</c:v>
                </c:pt>
                <c:pt idx="1">
                  <c:v>7.5160400000000002E-2</c:v>
                </c:pt>
                <c:pt idx="2">
                  <c:v>5.3943600000000001E-2</c:v>
                </c:pt>
                <c:pt idx="3">
                  <c:v>7.4097700000000002E-2</c:v>
                </c:pt>
                <c:pt idx="4">
                  <c:v>8.2394300000000004E-2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5.8170000000000001E-3</c:v>
                </c:pt>
                <c:pt idx="1">
                  <c:v>1.0881999999999999E-2</c:v>
                </c:pt>
                <c:pt idx="2">
                  <c:v>0</c:v>
                </c:pt>
                <c:pt idx="3">
                  <c:v>9.9457E-3</c:v>
                </c:pt>
                <c:pt idx="4">
                  <c:v>8.4028999999999996E-3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9.67639E-2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0.70482299999999998</c:v>
                </c:pt>
                <c:pt idx="1">
                  <c:v>0.6751779</c:v>
                </c:pt>
                <c:pt idx="2">
                  <c:v>0.86773849999999997</c:v>
                </c:pt>
                <c:pt idx="3">
                  <c:v>0.56772279999999997</c:v>
                </c:pt>
                <c:pt idx="4">
                  <c:v>0.53488599999999997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Herefordshire And Worcestershire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1,538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2,994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51</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73910065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586133120"/>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1,166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186546235"/>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1,538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342499291"/>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1,389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1,538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0248951"/>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633660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8984375"/>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101927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111543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7485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1693538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577236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9175829"/>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9720488"/>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0341018"/>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634114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0863543"/>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624200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9552028"/>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845954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09975091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6237271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20382807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88729278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12391725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3405937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100%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57764602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32226043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24633157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425938783"/>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0528376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84391617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511130772"/>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65943379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714053403"/>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978762656"/>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22543392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08384925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871840671"/>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858458316"/>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628841780"/>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4139035217"/>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473940081"/>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558614471"/>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31651447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7710403"/>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573798279"/>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4908600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417714676"/>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59209641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835320847"/>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59454962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54231194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43180539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44715094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76280964"/>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475681107"/>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76794363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434354037"/>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074592532"/>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77109003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271451079"/>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60162691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Q51. Patient definitely received the help or support needed from their GP practice since their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21328313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723313790"/>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69175702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38722746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559061" y="622300"/>
            <a:ext cx="4719562"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Herefordshire And Worcestershire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28068602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84571078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89318702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85785167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70807114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024395335"/>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04545834"/>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364867978"/>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687780670"/>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36806344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92659733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43458552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94350069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4027598347"/>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33208045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41482484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1633715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8494815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411705497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70911904"/>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36706033"/>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844779701"/>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42065819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9037881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7516699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41486116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074193856"/>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90659374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779015159"/>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Q41_4. Beforehand patient completely had enough understandable information about hormone 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Q42_4. Patient completely had enough understandable information about their response to hormone 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910085948"/>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891164302"/>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05099095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402653312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941265736"/>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6678067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29361928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223988146"/>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701443117"/>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43054566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98547204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901642655"/>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70388314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3057003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123125897"/>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143469165"/>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4080301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24466570"/>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62867753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55324371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064607342"/>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66037212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58969241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19268881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98147344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630566050"/>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21398178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514987191"/>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50527347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174926181"/>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67564084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244490587"/>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54756729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429409364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35712763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34671053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71316410"/>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458510743"/>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12011122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3409572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915683768"/>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0562671"/>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8359165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813843072"/>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378296273"/>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041380640"/>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07183410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971171185"/>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0696673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07930006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09599476"/>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50607891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89761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297477"/>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5634875"/>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3258416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6548634"/>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584708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342958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949527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431545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416698808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77552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79618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774638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286154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4892787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0511769"/>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26250268"/>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747535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267789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111896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866162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166283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9041361"/>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187716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528498"/>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504054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812911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356938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74686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693733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6615295"/>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8844910"/>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496840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330593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249083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6668029"/>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1245154"/>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919139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065130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081984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410373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04491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227175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1214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2641276"/>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4861418"/>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375125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498705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2515384"/>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0548609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1844947"/>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259375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734551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9849861"/>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851605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3944714"/>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26836914"/>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1690296"/>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011396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9900048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292796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3868924"/>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1982741"/>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992106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899947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51363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865974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967656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761826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0575236"/>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251374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75432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667712"/>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16087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921533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787359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9975640"/>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5986819"/>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2511722"/>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5767969"/>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153702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378797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5632102"/>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77560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052830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771597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7301005"/>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22479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262116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534680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039144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0638052"/>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906243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136017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705804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737858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8443295"/>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457555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3631389"/>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828741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420188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9856249"/>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873288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688001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950884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782171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565940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1351075"/>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40511641"/>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014622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58988909"/>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169217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267337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7342190"/>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289564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086171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066959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740713"/>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9584714"/>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547694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9372607"/>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7343809"/>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5820388"/>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45695329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Wye Valley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Worcestershire Acute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559061" y="622300"/>
            <a:ext cx="4719562" cy="276999"/>
          </a:xfrm>
          <a:prstGeom prst="rect">
            <a:avLst/>
          </a:prstGeom>
          <a:noFill/>
        </p:spPr>
        <p:txBody>
          <a:bodyPr wrap="none" rtlCol="0">
            <a:spAutoFit/>
          </a:bodyPr>
          <a:lstStyle/>
          <a:p>
            <a:pPr algn="r"/>
            <a:r>
              <a:rPr lang="en-GB" sz="1200" b="1" noProof="0">
                <a:solidFill>
                  <a:srgbClr val="336E9F"/>
                </a:solidFill>
                <a:latin typeface="Arial"/>
                <a:cs typeface="Arial"/>
              </a:rPr>
              <a:t>NHS Herefordshire And Worcestershire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28587</Words>
  <Application>Microsoft Office PowerPoint</Application>
  <PresentationFormat>Custom</PresentationFormat>
  <Paragraphs>7023</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2026-06-26T16:14:36Z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