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349"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5.3162000000000001E-3</c:v>
                </c:pt>
                <c:pt idx="1">
                  <c:v>3.6045199999999999E-2</c:v>
                </c:pt>
                <c:pt idx="2">
                  <c:v>1.04925E-2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5.4126000000000001E-2</c:v>
                </c:pt>
                <c:pt idx="1">
                  <c:v>4.0475700000000003E-2</c:v>
                </c:pt>
                <c:pt idx="2">
                  <c:v>2.4201899999999998E-2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8.1078000000000001E-3</c:v>
                </c:pt>
                <c:pt idx="1">
                  <c:v>3.1057600000000001E-2</c:v>
                </c:pt>
                <c:pt idx="2">
                  <c:v>5.7616999999999998E-3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0.92335800000000001</c:v>
                </c:pt>
                <c:pt idx="1">
                  <c:v>0.83977120000000005</c:v>
                </c:pt>
                <c:pt idx="2">
                  <c:v>0.95790140000000001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2.5348300000000001E-2</c:v>
                </c:pt>
                <c:pt idx="1">
                  <c:v>2.2384299999999999E-2</c:v>
                </c:pt>
                <c:pt idx="2">
                  <c:v>1.8941900000000001E-2</c:v>
                </c:pt>
                <c:pt idx="3">
                  <c:v>5.2205000000000003E-3</c:v>
                </c:pt>
                <c:pt idx="4">
                  <c:v>1.2804299999999999E-2</c:v>
                </c:pt>
                <c:pt idx="5">
                  <c:v>3.1779300000000003E-2</c:v>
                </c:pt>
                <c:pt idx="6">
                  <c:v>2.59524E-2</c:v>
                </c:pt>
                <c:pt idx="7">
                  <c:v>2.4219600000000001E-2</c:v>
                </c:pt>
                <c:pt idx="8">
                  <c:v>3.5963599999999998E-2</c:v>
                </c:pt>
                <c:pt idx="9">
                  <c:v>1.04917E-2</c:v>
                </c:pt>
                <c:pt idx="10">
                  <c:v>5.0585100000000001E-2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3.4643500000000001E-2</c:v>
                </c:pt>
                <c:pt idx="1">
                  <c:v>3.92413E-2</c:v>
                </c:pt>
                <c:pt idx="2">
                  <c:v>4.8012399999999997E-2</c:v>
                </c:pt>
                <c:pt idx="3">
                  <c:v>7.8030199999999994E-2</c:v>
                </c:pt>
                <c:pt idx="4">
                  <c:v>5.9687400000000002E-2</c:v>
                </c:pt>
                <c:pt idx="5">
                  <c:v>3.6571899999999997E-2</c:v>
                </c:pt>
                <c:pt idx="6">
                  <c:v>4.2701799999999998E-2</c:v>
                </c:pt>
                <c:pt idx="7">
                  <c:v>5.3350700000000001E-2</c:v>
                </c:pt>
                <c:pt idx="8">
                  <c:v>8.2067500000000002E-2</c:v>
                </c:pt>
                <c:pt idx="9">
                  <c:v>6.3723199999999994E-2</c:v>
                </c:pt>
                <c:pt idx="10">
                  <c:v>0.15114130000000001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7.9264999999999995E-3</c:v>
                </c:pt>
                <c:pt idx="1">
                  <c:v>1.52681E-2</c:v>
                </c:pt>
                <c:pt idx="2">
                  <c:v>2.65518E-2</c:v>
                </c:pt>
                <c:pt idx="3">
                  <c:v>1.6310700000000001E-2</c:v>
                </c:pt>
                <c:pt idx="4">
                  <c:v>8.7104999999999995E-3</c:v>
                </c:pt>
                <c:pt idx="5">
                  <c:v>8.7828000000000003E-3</c:v>
                </c:pt>
                <c:pt idx="6">
                  <c:v>1.0410000000000001E-2</c:v>
                </c:pt>
                <c:pt idx="7">
                  <c:v>2.6967499999999998E-2</c:v>
                </c:pt>
                <c:pt idx="8">
                  <c:v>2.64467E-2</c:v>
                </c:pt>
                <c:pt idx="9">
                  <c:v>1.8109E-2</c:v>
                </c:pt>
                <c:pt idx="10">
                  <c:v>1.82831E-2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0.12705559999999999</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0.88525220000000004</c:v>
                </c:pt>
                <c:pt idx="1">
                  <c:v>0.84927909999999995</c:v>
                </c:pt>
                <c:pt idx="2">
                  <c:v>0.89191359999999997</c:v>
                </c:pt>
                <c:pt idx="3">
                  <c:v>0.77086390000000005</c:v>
                </c:pt>
                <c:pt idx="4">
                  <c:v>0.82868810000000004</c:v>
                </c:pt>
                <c:pt idx="5">
                  <c:v>0.8508696</c:v>
                </c:pt>
                <c:pt idx="6">
                  <c:v>0.82300289999999998</c:v>
                </c:pt>
                <c:pt idx="7">
                  <c:v>0.84339399999999998</c:v>
                </c:pt>
                <c:pt idx="8">
                  <c:v>0.74451100000000003</c:v>
                </c:pt>
                <c:pt idx="9">
                  <c:v>0.79664900000000005</c:v>
                </c:pt>
                <c:pt idx="10">
                  <c:v>0.83214929999999998</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3.7461899999999999E-2</c:v>
                </c:pt>
                <c:pt idx="1">
                  <c:v>4.76911E-2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3.7874199999999997E-2</c:v>
                </c:pt>
                <c:pt idx="1">
                  <c:v>6.7286899999999997E-2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2.09856E-2</c:v>
                </c:pt>
                <c:pt idx="1">
                  <c:v>1.8152700000000001E-2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0.8703689</c:v>
                </c:pt>
                <c:pt idx="1">
                  <c:v>0.79235120000000003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0.10714700000000001</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0.26198650000000001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2.6378499999999999E-2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8.9351035000000003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8.4644999999999998E-3</c:v>
                </c:pt>
                <c:pt idx="1">
                  <c:v>6.0303099999999998E-2</c:v>
                </c:pt>
                <c:pt idx="2">
                  <c:v>3.3501400000000001E-2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3.2232700000000003E-2</c:v>
                </c:pt>
                <c:pt idx="1">
                  <c:v>5.19499E-2</c:v>
                </c:pt>
                <c:pt idx="2">
                  <c:v>0.16561519999999999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1.16699E-2</c:v>
                </c:pt>
                <c:pt idx="1">
                  <c:v>5.2236000000000001E-3</c:v>
                </c:pt>
                <c:pt idx="2">
                  <c:v>2.7734499999999999E-2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0.88915420000000001</c:v>
                </c:pt>
                <c:pt idx="1">
                  <c:v>0.86614460000000004</c:v>
                </c:pt>
                <c:pt idx="2">
                  <c:v>0.46042169999999999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1.6715399999999998E-2</c:v>
                </c:pt>
                <c:pt idx="1">
                  <c:v>4.0631300000000002E-2</c:v>
                </c:pt>
                <c:pt idx="2">
                  <c:v>2.8961999999999998E-3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0.1054022</c:v>
                </c:pt>
                <c:pt idx="1">
                  <c:v>6.3706299999999993E-2</c:v>
                </c:pt>
                <c:pt idx="2">
                  <c:v>8.1468200000000005E-2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1.72806E-2</c:v>
                </c:pt>
                <c:pt idx="1">
                  <c:v>8.1405999999999996E-3</c:v>
                </c:pt>
                <c:pt idx="2">
                  <c:v>1.1612300000000001E-2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0.28269100000000003</c:v>
                </c:pt>
                <c:pt idx="1">
                  <c:v>0.78437670000000004</c:v>
                </c:pt>
                <c:pt idx="2">
                  <c:v>0.6455246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1.88661E-2</c:v>
                </c:pt>
                <c:pt idx="1">
                  <c:v>5.6594699999999998E-2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9.4143500000000005E-2</c:v>
                </c:pt>
                <c:pt idx="1">
                  <c:v>0.1034369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1.5692899999999999E-2</c:v>
                </c:pt>
                <c:pt idx="1">
                  <c:v>7.4546899999999999E-2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0.41110750000000001</c:v>
                </c:pt>
                <c:pt idx="1">
                  <c:v>0.42228500000000002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1.5757699999999999E-2</c:v>
                </c:pt>
                <c:pt idx="1">
                  <c:v>3.7191099999999998E-2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7.0498699999999997E-2</c:v>
                </c:pt>
                <c:pt idx="1">
                  <c:v>0.1277276</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3.8771E-2</c:v>
                </c:pt>
                <c:pt idx="1">
                  <c:v>4.2574599999999997E-2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0.65711719999999996</c:v>
                </c:pt>
                <c:pt idx="1">
                  <c:v>0.5273215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0.83265920000000004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0.80941280000000004</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0.79574290000000003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0.78637509999999999</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0.79654689999999995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0.84173390000000003</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0.85419599999999996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0.83749490000000004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0.84440709999999997</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0.84925090000000003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0.93759999999999999</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0.92656479999999997</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0.92527000000000004</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0.92459610000000003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0.93790039999999997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3.0563900000000001E-2</c:v>
                </c:pt>
                <c:pt idx="1">
                  <c:v>2.5348599999999999E-2</c:v>
                </c:pt>
                <c:pt idx="2">
                  <c:v>1.6787799999999999E-2</c:v>
                </c:pt>
                <c:pt idx="3">
                  <c:v>1.4376699999999999E-2</c:v>
                </c:pt>
                <c:pt idx="4">
                  <c:v>4.6023099999999997E-2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5.3020600000000001E-2</c:v>
                </c:pt>
                <c:pt idx="1">
                  <c:v>4.0805399999999999E-2</c:v>
                </c:pt>
                <c:pt idx="2">
                  <c:v>3.2835000000000003E-2</c:v>
                </c:pt>
                <c:pt idx="3">
                  <c:v>2.6698599999999999E-2</c:v>
                </c:pt>
                <c:pt idx="4">
                  <c:v>4.3618700000000003E-2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3.5102899999999999E-2</c:v>
                </c:pt>
                <c:pt idx="1">
                  <c:v>1.7262300000000001E-2</c:v>
                </c:pt>
                <c:pt idx="2">
                  <c:v>2.03535E-2</c:v>
                </c:pt>
                <c:pt idx="3">
                  <c:v>2.6382200000000001E-2</c:v>
                </c:pt>
                <c:pt idx="4">
                  <c:v>1.8771800000000002E-2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0.82896769999999997</c:v>
                </c:pt>
                <c:pt idx="1">
                  <c:v>0.74761889999999998</c:v>
                </c:pt>
                <c:pt idx="2">
                  <c:v>0.77563139999999997</c:v>
                </c:pt>
                <c:pt idx="3">
                  <c:v>0.86531089999999999</c:v>
                </c:pt>
                <c:pt idx="4">
                  <c:v>0.84867400000000004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0.77152600000000005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0.77403840000000002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0.77238799999999996</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0.79026220000000003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0.78713259999999996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0.64450130000000005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0.67982989999999999</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0.67905959999999999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0.67727269999999995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0.6796875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0.7767117</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0.78075079999999997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0.79400349999999997</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0.77901540000000002</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0.7734162</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0.73164340000000005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0.74919999999999998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0.74885199999999996</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0.75754310000000002</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0.74639659999999997</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0.66310910000000001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0.74560269999999995</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0.79561769999999998</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0.82625479999999996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0.82690699999999995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0.95724339999999997</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0.9504629</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0.95191530000000002</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0.95106650000000004</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0.94328219999999996</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0.79859009999999997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0.81869159999999996</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0.79517579999999999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0.80008349999999995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0.78986520000000005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0.96222560000000001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0.95749759999999995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0.95914889999999997</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0.9665667</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0.95770809999999995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0.85946509999999998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0.83888609999999997</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0.84468180000000004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0.85376730000000001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0.84285710000000003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0.92025089999999998</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0.91656289999999996</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0.91350750000000003</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0.91744139999999996</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0.92353879999999999</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2.0424399999999999E-2</c:v>
                </c:pt>
                <c:pt idx="1">
                  <c:v>1.41187E-2</c:v>
                </c:pt>
                <c:pt idx="2">
                  <c:v>4.7494000000000001E-2</c:v>
                </c:pt>
                <c:pt idx="3">
                  <c:v>2.0981400000000001E-2</c:v>
                </c:pt>
                <c:pt idx="4">
                  <c:v>1.06205E-2</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2.2292300000000001E-2</c:v>
                </c:pt>
                <c:pt idx="1">
                  <c:v>4.5346400000000002E-2</c:v>
                </c:pt>
                <c:pt idx="2">
                  <c:v>6.4704399999999995E-2</c:v>
                </c:pt>
                <c:pt idx="3">
                  <c:v>4.6621900000000001E-2</c:v>
                </c:pt>
                <c:pt idx="4">
                  <c:v>1.9059199999999998E-2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3.8486000000000002E-3</c:v>
                </c:pt>
                <c:pt idx="1">
                  <c:v>2.1134900000000002E-2</c:v>
                </c:pt>
                <c:pt idx="2">
                  <c:v>2.53829E-2</c:v>
                </c:pt>
                <c:pt idx="3">
                  <c:v>1.48387E-2</c:v>
                </c:pt>
                <c:pt idx="4">
                  <c:v>5.3322999999999999E-3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0.93738330000000003</c:v>
                </c:pt>
                <c:pt idx="1">
                  <c:v>0.84704930000000001</c:v>
                </c:pt>
                <c:pt idx="2">
                  <c:v>0.79638229999999999</c:v>
                </c:pt>
                <c:pt idx="3">
                  <c:v>0.78791979999999995</c:v>
                </c:pt>
                <c:pt idx="4">
                  <c:v>0.94289909999999999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0.8393834</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0.86341020000000002</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0.85407560000000005</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0.85830289999999998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0.84823009999999999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0.86215980000000003</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0.87835129999999995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0.86392400000000003</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0.8756737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0.86212239999999996</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0.72219500000000003</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0.71612609999999999</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0.73066129999999996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0.74858749999999996</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0.72388379999999997</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0.56698890000000002</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0.58139529999999995</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0.57566539999999999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0.75514630000000005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0.82788459999999997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0.84826179999999995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0.85322240000000005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0.85422220000000004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0.80791210000000002</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0.82291250000000005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0.82123699999999999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0.81634130000000005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0.80728549999999999</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0.82131220000000005</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0.84313729999999998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0.83583770000000002</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0.84524710000000003</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0.83132030000000001</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0.67056530000000003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0.65643649999999998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0.67862840000000002</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0.71330269999999996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0.67963580000000001</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0.76550810000000002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0.78015330000000005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0.75731619999999999</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0.77717389999999997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0.75235110000000005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0.90059109999999998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0.91502640000000002</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0.92121719999999996</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0.93509220000000004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0.91644080000000006</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1.5041499999999999E-2</c:v>
                </c:pt>
                <c:pt idx="1">
                  <c:v>2.7446600000000002E-2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4.5686699999999997E-2</c:v>
                </c:pt>
                <c:pt idx="1">
                  <c:v>5.9851599999999998E-2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1.34319E-2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0.19612470000000001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0.78474029999999995</c:v>
                </c:pt>
                <c:pt idx="1">
                  <c:v>0.67413330000000005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0.99066509999999997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0.98594380000000004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0.98672570000000004</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0.98460219999999998</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0.98682970000000003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0.9296394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0.93700779999999995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0.93250690000000003</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0.94093959999999999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0.93941660000000005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0.67005539999999997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0.64952049999999995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0.65094339999999995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0.64285709999999996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0.66330279999999997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0.77777779999999996</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0.74070950000000002</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0.72650879999999995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0.72158160000000005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0.73177320000000001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0.7169643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0.70066890000000004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0.70378790000000002</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0.72608340000000005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0.73500449999999995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0.61777780000000004</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0.65376570000000001</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0.69710669999999997</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0.705314</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0.73390560000000005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0.80509220000000004</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0.80845769999999995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0.78661709999999996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0.76693549999999999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0.78325990000000001</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0.88127849999999996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0.90283690000000005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0.90539639999999999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0.90866979999999997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0.88320609999999999</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0.78102559999999999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0.8085793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0.7840722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0.80238779999999998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0.79503109999999999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0.88919159999999997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0.87914899999999996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0.89716039999999997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0.85761589999999999</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0.87031970000000003</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3.0566900000000001E-2</c:v>
                </c:pt>
                <c:pt idx="1">
                  <c:v>8.1887000000000001E-2</c:v>
                </c:pt>
                <c:pt idx="2">
                  <c:v>3.3798000000000002E-2</c:v>
                </c:pt>
                <c:pt idx="3">
                  <c:v>2.4825699999999999E-2</c:v>
                </c:pt>
                <c:pt idx="4">
                  <c:v>4.9023900000000002E-2</c:v>
                </c:pt>
                <c:pt idx="5">
                  <c:v>2.4588499999999999E-2</c:v>
                </c:pt>
                <c:pt idx="6">
                  <c:v>1.9190499999999999E-2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5.0545399999999997E-2</c:v>
                </c:pt>
                <c:pt idx="1">
                  <c:v>5.7585299999999999E-2</c:v>
                </c:pt>
                <c:pt idx="2">
                  <c:v>6.3968899999999995E-2</c:v>
                </c:pt>
                <c:pt idx="3">
                  <c:v>8.1360500000000002E-2</c:v>
                </c:pt>
                <c:pt idx="4">
                  <c:v>6.3286499999999996E-2</c:v>
                </c:pt>
                <c:pt idx="5">
                  <c:v>4.5717599999999997E-2</c:v>
                </c:pt>
                <c:pt idx="6">
                  <c:v>3.84643E-2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3.7677500000000003E-2</c:v>
                </c:pt>
                <c:pt idx="1">
                  <c:v>2.2910199999999999E-2</c:v>
                </c:pt>
                <c:pt idx="2">
                  <c:v>9.2289999999999994E-3</c:v>
                </c:pt>
                <c:pt idx="3">
                  <c:v>2.9840599999999998E-2</c:v>
                </c:pt>
                <c:pt idx="4">
                  <c:v>3.6801199999999999E-2</c:v>
                </c:pt>
                <c:pt idx="5">
                  <c:v>2.7221499999999999E-2</c:v>
                </c:pt>
                <c:pt idx="6">
                  <c:v>1.1806499999999999E-2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0.78622179999999997</c:v>
                </c:pt>
                <c:pt idx="1">
                  <c:v>0.73692599999999997</c:v>
                </c:pt>
                <c:pt idx="2">
                  <c:v>0.73779859999999997</c:v>
                </c:pt>
                <c:pt idx="3">
                  <c:v>0.73617100000000002</c:v>
                </c:pt>
                <c:pt idx="4">
                  <c:v>0.66359239999999997</c:v>
                </c:pt>
                <c:pt idx="5">
                  <c:v>0.84528769999999998</c:v>
                </c:pt>
                <c:pt idx="6">
                  <c:v>0.87885849999999999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0.90237469999999997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0.90547259999999996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0.89320390000000005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0.8865478</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0.87809190000000004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0.86708209999999997</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0.87807270000000004</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0.85325130000000005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0.85202639999999996</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0.84455959999999997</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0.8664868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0.86959419999999998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0.84799389999999997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0.84039090000000005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0.87058820000000003</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0.84989429999999999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0.86437609999999998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0.82382549999999999</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0.77411759999999996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0.75555559999999999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0.76580800000000004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0.85714290000000004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0.89299870000000003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0.86136069999999998</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0.88205769999999994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0.88904490000000003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0.86313090000000003</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0.86503549999999996</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0.86521389999999998</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0.8642746</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0.84872610000000004</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0.81143880000000002</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0.79804160000000002</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0.81558439999999999</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0.83012580000000002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0.83030060000000006</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0.80942179999999997</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0.82395640000000003</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0.79487180000000002</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0.72801640000000001</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0.79107510000000003</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0.74004689999999995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7.7876000000000004E-3</c:v>
                </c:pt>
                <c:pt idx="1">
                  <c:v>1.30983E-2</c:v>
                </c:pt>
                <c:pt idx="2">
                  <c:v>4.8245000000000003E-2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3.8750100000000003E-2</c:v>
                </c:pt>
                <c:pt idx="1">
                  <c:v>6.3319700000000007E-2</c:v>
                </c:pt>
                <c:pt idx="2">
                  <c:v>9.4591999999999996E-2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8.0730999999999997E-3</c:v>
                </c:pt>
                <c:pt idx="1">
                  <c:v>1.2605099999999999E-2</c:v>
                </c:pt>
                <c:pt idx="2">
                  <c:v>2.3003699999999998E-2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0.91567259999999995</c:v>
                </c:pt>
                <c:pt idx="1">
                  <c:v>0.75372349999999999</c:v>
                </c:pt>
                <c:pt idx="2">
                  <c:v>0.66946019999999995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0.82967740000000001</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0.81886789999999998</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0.83852689999999996</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0.83252820000000005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0.82142859999999995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0.82108630000000005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0.52419819999999995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0.53886829999999997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0.52060629999999997</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0.56813910000000001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0.5399408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0.58110779999999995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0.60232350000000001</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0.59855769999999997</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0.61002449999999997</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0.58404440000000002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0.86953879999999995</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0.88097829999999999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0.87863590000000003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0.90333330000000001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0.8783784</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0.69612180000000001</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0.69783850000000003</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0.69258520000000001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0.71331739999999999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0.71597639999999996</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0.73943009999999998</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0.75911189999999995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0.74053029999999997</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0.7536834</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0.74365170000000003</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0.40867740000000002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0.41105459999999999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0.52116079999999998</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0.53938730000000001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0.51552799999999999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0.51925080000000001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0.5311804</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1.4974899999999999E-2</c:v>
                </c:pt>
                <c:pt idx="1">
                  <c:v>2.9072000000000001E-2</c:v>
                </c:pt>
                <c:pt idx="2">
                  <c:v>3.6505000000000001E-3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6.0019299999999998E-2</c:v>
                </c:pt>
                <c:pt idx="1">
                  <c:v>2.5771100000000002E-2</c:v>
                </c:pt>
                <c:pt idx="2">
                  <c:v>1.2822699999999999E-2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1.8036099999999999E-2</c:v>
                </c:pt>
                <c:pt idx="1">
                  <c:v>7.0212E-3</c:v>
                </c:pt>
                <c:pt idx="2">
                  <c:v>2.6810000000000001E-4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4.8275000000000002E-3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0.72583229999999999</c:v>
                </c:pt>
                <c:pt idx="1">
                  <c:v>0.93989940000000005</c:v>
                </c:pt>
                <c:pt idx="2">
                  <c:v>0.98738720000000002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0.5589404</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0.60824109999999998</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0.61663950000000001</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0.62912520000000005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0.65329669999999995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0.88721810000000001</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0.86376580000000003</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0.86391379999999995</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0.87613180000000002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0.86486490000000005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0.90958649999999996</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0.89536369999999998</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0.90225840000000002</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0.90236570000000005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0.88812040000000003</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0.62186280000000005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0.64688129999999999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0.64317380000000002</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0.65411109999999995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0.64588409999999996</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0.78538390000000002</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0.78965510000000005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0.79864760000000001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0.81293300000000002</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0.78288939999999996</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0.3122605</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0.32289630000000002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0.3098592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0.29615380000000002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0.2807018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8.9558686999999999</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8.9891710000000007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8.9125499999999995</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8.9751396000000003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8.9458169999999999</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0.40354770000000001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0.38921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0.42940830000000002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0.43706289999999998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0.45581959999999999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0</c:v>
                </c:pt>
                <c:pt idx="2">
                  <c:v>18</c:v>
                </c:pt>
                <c:pt idx="3">
                  <c:v>21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39</c:v>
                </c:pt>
                <c:pt idx="1">
                  <c:v>59</c:v>
                </c:pt>
                <c:pt idx="2">
                  <c:v>43</c:v>
                </c:pt>
                <c:pt idx="3">
                  <c:v>40</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21</c:v>
                </c:pt>
                <c:pt idx="1">
                  <c:v>2</c:v>
                </c:pt>
                <c:pt idx="2">
                  <c:v>0</c:v>
                </c:pt>
                <c:pt idx="3">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1.1874600000000001E-2</c:v>
                </c:pt>
                <c:pt idx="1">
                  <c:v>2.85756E-2</c:v>
                </c:pt>
                <c:pt idx="2">
                  <c:v>2.7601899999999999E-2</c:v>
                </c:pt>
                <c:pt idx="3">
                  <c:v>2.3389799999999999E-2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4.1882500000000003E-2</c:v>
                </c:pt>
                <c:pt idx="1">
                  <c:v>3.7771699999999998E-2</c:v>
                </c:pt>
                <c:pt idx="2">
                  <c:v>3.1872200000000003E-2</c:v>
                </c:pt>
                <c:pt idx="3">
                  <c:v>6.1233900000000001E-2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2.1843000000000001E-2</c:v>
                </c:pt>
                <c:pt idx="1">
                  <c:v>8.7080000000000005E-3</c:v>
                </c:pt>
                <c:pt idx="2">
                  <c:v>2.0125400000000002E-2</c:v>
                </c:pt>
                <c:pt idx="3">
                  <c:v>3.3339800000000003E-2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0.83085439999999999</c:v>
                </c:pt>
                <c:pt idx="1">
                  <c:v>0.80762020000000001</c:v>
                </c:pt>
                <c:pt idx="2">
                  <c:v>0.85127980000000003</c:v>
                </c:pt>
                <c:pt idx="3">
                  <c:v>0.58188569999999995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1.7026900000000001E-2</c:v>
                </c:pt>
                <c:pt idx="1">
                  <c:v>3.5469E-3</c:v>
                </c:pt>
                <c:pt idx="2">
                  <c:v>1.9332999999999999E-2</c:v>
                </c:pt>
                <c:pt idx="3">
                  <c:v>1.12823E-2</c:v>
                </c:pt>
                <c:pt idx="4">
                  <c:v>2.08706E-2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3.7507600000000002E-2</c:v>
                </c:pt>
                <c:pt idx="1">
                  <c:v>6.8301500000000001E-2</c:v>
                </c:pt>
                <c:pt idx="2">
                  <c:v>4.7932599999999999E-2</c:v>
                </c:pt>
                <c:pt idx="3">
                  <c:v>6.5903100000000006E-2</c:v>
                </c:pt>
                <c:pt idx="4">
                  <c:v>7.3711200000000004E-2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1.08471E-2</c:v>
                </c:pt>
                <c:pt idx="1">
                  <c:v>1.43115E-2</c:v>
                </c:pt>
                <c:pt idx="2">
                  <c:v>1.9153E-3</c:v>
                </c:pt>
                <c:pt idx="3">
                  <c:v>1.4043E-2</c:v>
                </c:pt>
                <c:pt idx="4">
                  <c:v>1.2744500000000001E-2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0.74743380000000004</c:v>
                </c:pt>
                <c:pt idx="1">
                  <c:v>0.72070020000000001</c:v>
                </c:pt>
                <c:pt idx="2">
                  <c:v>0.8769536</c:v>
                </c:pt>
                <c:pt idx="3">
                  <c:v>0.59474090000000002</c:v>
                </c:pt>
                <c:pt idx="4">
                  <c:v>0.54799759999999997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Hampshire And Isle Of Wight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2,604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4,964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52</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424890688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5,275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2,604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824912784"/>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592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2,604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882429436"/>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2,604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22840579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2,343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2,604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3113986"/>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176892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035069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5872981"/>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690386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9764514"/>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1658800"/>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8152082"/>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927518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9920371"/>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455846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5927564"/>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860911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231900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932993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44127697"/>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83667188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228120031"/>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98157820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34914130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756988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229080926"/>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78619416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9306014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550309670"/>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2528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377937055"/>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407165232"/>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516623179"/>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541957519"/>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3078870591"/>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011683714"/>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57338331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417374330"/>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04863742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3137545977"/>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240804439"/>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4188409737"/>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36823725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588710879"/>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807051217"/>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375901975"/>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805250939"/>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3161514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29197735"/>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86696932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202165408"/>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549062121"/>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747702786"/>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068297570"/>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18973346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95439464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408558922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207486129"/>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838655954"/>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77715844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00999479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54459888"/>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433711475"/>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322647544"/>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615745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Hampshire And Isle Of Wight Integrated Care Board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525385277"/>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01203780"/>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566614420"/>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328049221"/>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945384" y="622300"/>
            <a:ext cx="433323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Hampshire And Isle Of Wight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347316179"/>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054857500"/>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003791639"/>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110492765"/>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33401803"/>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46393674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35006151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025536040"/>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14678983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197879198"/>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679388720"/>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4263163594"/>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94616296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4215552435"/>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72986786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359748412"/>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851858637"/>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54651100"/>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98130110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058844510"/>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54513351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043544135"/>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39774229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49412452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64520989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544144771"/>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786425065"/>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171806200"/>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797078864"/>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742092808"/>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47230918"/>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690152725"/>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60921103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76991964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409144018"/>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566826064"/>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767386334"/>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746635569"/>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95875402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42260332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93938318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32029966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51114670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50253622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216119257"/>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783324865"/>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212103855"/>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52227473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15695604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221728104"/>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442751787"/>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3446617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9601267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264191557"/>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457395327"/>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32903305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069769916"/>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83064922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099563131"/>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6554341"/>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03243891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17908930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891793134"/>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99816030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528804619"/>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20177125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679316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95486323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17020897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67796702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611408365"/>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9191436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43774533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522200064"/>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591970803"/>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21354090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094170946"/>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820040292"/>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200278714"/>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8122241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605366311"/>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5142552"/>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0364900"/>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556300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5264960"/>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3587245"/>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483151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2560215"/>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4605918"/>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8365787"/>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696814555"/>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752469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90722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527281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631030"/>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452352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814677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867357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4841581"/>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029339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939452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967907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230474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5800039"/>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8563763"/>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882650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773379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3242296"/>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172403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676889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612817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4503485"/>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026845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535925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6185417"/>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2088519"/>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835776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7259698"/>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810038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1006877"/>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0299895"/>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048611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194895"/>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613468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4732103"/>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065057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474397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565422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00656664"/>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9246347"/>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9883371"/>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474430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9467306"/>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277830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571641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9250316"/>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4742381"/>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8440552"/>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679635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486929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7923062"/>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106933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723401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1743776"/>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525555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5741422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3975255"/>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557291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6134957"/>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4107862"/>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8167132"/>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758607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144207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0024031"/>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3949282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4129592"/>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2196367"/>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074625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6163783"/>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729697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581974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450338"/>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131410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2534119"/>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7156536"/>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837217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2768808"/>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56415617"/>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0124214"/>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556622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188541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67715309"/>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3088441"/>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361592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7139247"/>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423011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0050505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84694692"/>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571340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5185500"/>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1750969"/>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3645614"/>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4686799"/>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7145101"/>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1807877"/>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2900232"/>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13282359"/>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329103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476488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96551449"/>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365858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386949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337865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161155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924789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5425448"/>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2964544"/>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1529815"/>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2973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5500465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9614418"/>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9315726"/>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9377233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88413"/>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19319949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 Southampton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Hampshire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Isle of Wight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RHU</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Portsmouth Hospitals University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945384" y="622300"/>
            <a:ext cx="4333239" cy="276999"/>
          </a:xfrm>
          <a:prstGeom prst="rect">
            <a:avLst/>
          </a:prstGeom>
          <a:noFill/>
        </p:spPr>
        <p:txBody>
          <a:bodyPr wrap="none" rtlCol="0">
            <a:spAutoFit/>
          </a:bodyPr>
          <a:lstStyle/>
          <a:p>
            <a:pPr algn="r"/>
            <a:r>
              <a:rPr lang="en-GB" sz="1200" b="1" noProof="0">
                <a:solidFill>
                  <a:srgbClr val="336E9F"/>
                </a:solidFill>
                <a:latin typeface="Arial"/>
                <a:cs typeface="Arial"/>
              </a:rPr>
              <a:t>NHS Hampshire And Isle Of Wight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28736</Words>
  <Application>Microsoft Office PowerPoint</Application>
  <PresentationFormat>Custom</PresentationFormat>
  <Paragraphs>6980</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2026-06-26T16:14:33Z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