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4.4615000000000002E-3</c:v>
                </c:pt>
                <c:pt idx="1">
                  <c:v>3.3698499999999999E-2</c:v>
                </c:pt>
                <c:pt idx="2">
                  <c:v>9.3302000000000003E-3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5.58354E-2</c:v>
                </c:pt>
                <c:pt idx="1">
                  <c:v>4.51692E-2</c:v>
                </c:pt>
                <c:pt idx="2">
                  <c:v>2.6526399999999999E-2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7.2531000000000002E-3</c:v>
                </c:pt>
                <c:pt idx="1">
                  <c:v>2.8710900000000001E-2</c:v>
                </c:pt>
                <c:pt idx="2">
                  <c:v>4.5994E-3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0.91895360000000004</c:v>
                </c:pt>
                <c:pt idx="1">
                  <c:v>0.85461050000000005</c:v>
                </c:pt>
                <c:pt idx="2">
                  <c:v>0.96595839999999999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0.72808470000000003</c:v>
                </c:pt>
                <c:pt idx="4">
                  <c:v>0.78954930000000001</c:v>
                </c:pt>
                <c:pt idx="5">
                  <c:v>0.82032799999999995</c:v>
                </c:pt>
                <c:pt idx="6">
                  <c:v>0.771173</c:v>
                </c:pt>
                <c:pt idx="7">
                  <c:v>0.7943926</c:v>
                </c:pt>
                <c:pt idx="8">
                  <c:v>0.67368110000000003</c:v>
                </c:pt>
                <c:pt idx="9">
                  <c:v>0.76099280000000002</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2.41005E-2</c:v>
                </c:pt>
                <c:pt idx="1">
                  <c:v>1.7280899999999998E-2</c:v>
                </c:pt>
                <c:pt idx="2">
                  <c:v>1.43865E-2</c:v>
                </c:pt>
                <c:pt idx="3">
                  <c:v>0</c:v>
                </c:pt>
                <c:pt idx="4">
                  <c:v>0</c:v>
                </c:pt>
                <c:pt idx="5">
                  <c:v>3.0261900000000001E-2</c:v>
                </c:pt>
                <c:pt idx="6">
                  <c:v>2.04587E-2</c:v>
                </c:pt>
                <c:pt idx="7">
                  <c:v>1.9005399999999999E-2</c:v>
                </c:pt>
                <c:pt idx="8">
                  <c:v>1.73379E-2</c:v>
                </c:pt>
                <c:pt idx="9">
                  <c:v>0</c:v>
                </c:pt>
                <c:pt idx="10">
                  <c:v>4.9973900000000002E-2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3.7139100000000001E-2</c:v>
                </c:pt>
                <c:pt idx="1">
                  <c:v>4.9448199999999998E-2</c:v>
                </c:pt>
                <c:pt idx="2">
                  <c:v>5.7123300000000002E-2</c:v>
                </c:pt>
                <c:pt idx="3">
                  <c:v>0.1123422</c:v>
                </c:pt>
                <c:pt idx="4">
                  <c:v>8.9681700000000003E-2</c:v>
                </c:pt>
                <c:pt idx="5">
                  <c:v>3.9606700000000002E-2</c:v>
                </c:pt>
                <c:pt idx="6">
                  <c:v>5.3689000000000001E-2</c:v>
                </c:pt>
                <c:pt idx="7">
                  <c:v>6.3779199999999994E-2</c:v>
                </c:pt>
                <c:pt idx="8">
                  <c:v>0.11931890000000001</c:v>
                </c:pt>
                <c:pt idx="9">
                  <c:v>9.5769099999999996E-2</c:v>
                </c:pt>
                <c:pt idx="10">
                  <c:v>0.15236379999999999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6.6787000000000001E-3</c:v>
                </c:pt>
                <c:pt idx="1">
                  <c:v>1.01647E-2</c:v>
                </c:pt>
                <c:pt idx="2">
                  <c:v>2.1996399999999999E-2</c:v>
                </c:pt>
                <c:pt idx="3">
                  <c:v>0</c:v>
                </c:pt>
                <c:pt idx="4">
                  <c:v>0</c:v>
                </c:pt>
                <c:pt idx="5">
                  <c:v>7.2654E-3</c:v>
                </c:pt>
                <c:pt idx="6">
                  <c:v>4.9163000000000002E-3</c:v>
                </c:pt>
                <c:pt idx="7">
                  <c:v>2.17532E-2</c:v>
                </c:pt>
                <c:pt idx="8">
                  <c:v>7.8209999999999998E-3</c:v>
                </c:pt>
                <c:pt idx="9">
                  <c:v>2.0860000000000002E-3</c:v>
                </c:pt>
                <c:pt idx="10">
                  <c:v>1.7671900000000001E-2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0.1595731</c:v>
                </c:pt>
                <c:pt idx="4">
                  <c:v>0.120769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0.90623719999999996</c:v>
                </c:pt>
                <c:pt idx="1">
                  <c:v>0.87460510000000002</c:v>
                </c:pt>
                <c:pt idx="2">
                  <c:v>0.91152979999999995</c:v>
                </c:pt>
                <c:pt idx="3">
                  <c:v>0.77611620000000003</c:v>
                </c:pt>
                <c:pt idx="4">
                  <c:v>0.85060389999999997</c:v>
                </c:pt>
                <c:pt idx="5">
                  <c:v>0.86410319999999996</c:v>
                </c:pt>
                <c:pt idx="6">
                  <c:v>0.83712810000000004</c:v>
                </c:pt>
                <c:pt idx="7">
                  <c:v>0.84736319999999998</c:v>
                </c:pt>
                <c:pt idx="8">
                  <c:v>0.74784300000000004</c:v>
                </c:pt>
                <c:pt idx="9">
                  <c:v>0.79168320000000003</c:v>
                </c:pt>
                <c:pt idx="10">
                  <c:v>0.78135220000000005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3.5055500000000003E-2</c:v>
                </c:pt>
                <c:pt idx="1">
                  <c:v>4.6163099999999999E-2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4.2687099999999999E-2</c:v>
                </c:pt>
                <c:pt idx="1">
                  <c:v>7.0343000000000003E-2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1.8579100000000001E-2</c:v>
                </c:pt>
                <c:pt idx="1">
                  <c:v>1.66246E-2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0.89471100000000003</c:v>
                </c:pt>
                <c:pt idx="1">
                  <c:v>0.82973960000000002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0.10259</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0.27110050000000002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2.1821500000000001E-2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9.0173276999999992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6.8260999999999999E-3</c:v>
                </c:pt>
                <c:pt idx="1">
                  <c:v>5.9078400000000003E-2</c:v>
                </c:pt>
                <c:pt idx="2">
                  <c:v>3.1646899999999999E-2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3.5509499999999999E-2</c:v>
                </c:pt>
                <c:pt idx="1">
                  <c:v>5.4399299999999998E-2</c:v>
                </c:pt>
                <c:pt idx="2">
                  <c:v>0.16932420000000001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1.00315E-2</c:v>
                </c:pt>
                <c:pt idx="1">
                  <c:v>3.9988999999999997E-3</c:v>
                </c:pt>
                <c:pt idx="2">
                  <c:v>2.588E-2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0.90215400000000001</c:v>
                </c:pt>
                <c:pt idx="1">
                  <c:v>0.87040360000000006</c:v>
                </c:pt>
                <c:pt idx="2">
                  <c:v>0.52558850000000001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1.6806700000000001E-2</c:v>
                </c:pt>
                <c:pt idx="1">
                  <c:v>3.8297400000000002E-2</c:v>
                </c:pt>
                <c:pt idx="2">
                  <c:v>9.6120000000000005E-4</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0.1052197</c:v>
                </c:pt>
                <c:pt idx="1">
                  <c:v>6.8374099999999993E-2</c:v>
                </c:pt>
                <c:pt idx="2">
                  <c:v>8.5338200000000003E-2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1.73718E-2</c:v>
                </c:pt>
                <c:pt idx="1">
                  <c:v>5.8066999999999997E-3</c:v>
                </c:pt>
                <c:pt idx="2">
                  <c:v>9.6772999999999998E-3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0.36511539999999998</c:v>
                </c:pt>
                <c:pt idx="1">
                  <c:v>0.79850449999999995</c:v>
                </c:pt>
                <c:pt idx="2">
                  <c:v>0.65586219999999995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1.6840399999999998E-2</c:v>
                </c:pt>
                <c:pt idx="1">
                  <c:v>5.3564000000000001E-2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9.8194900000000002E-2</c:v>
                </c:pt>
                <c:pt idx="1">
                  <c:v>0.10949830000000001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1.3667199999999999E-2</c:v>
                </c:pt>
                <c:pt idx="1">
                  <c:v>7.1516200000000002E-2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0.47048099999999998</c:v>
                </c:pt>
                <c:pt idx="1">
                  <c:v>0.51646380000000003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1.3405800000000001E-2</c:v>
                </c:pt>
                <c:pt idx="1">
                  <c:v>3.6403600000000001E-2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7.5202599999999994E-2</c:v>
                </c:pt>
                <c:pt idx="1">
                  <c:v>0.12930259999999999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3.6419100000000003E-2</c:v>
                </c:pt>
                <c:pt idx="1">
                  <c:v>4.1787199999999997E-2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0.64673550000000002</c:v>
                </c:pt>
                <c:pt idx="1">
                  <c:v>0.54458229999999996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0.82735040000000004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0.79830509999999999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0.78658539999999999</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0.79921920000000002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0.82795030000000003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0.83342839999999996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0.84344859999999999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0.80351729999999999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0.82170980000000005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0.82719900000000002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0.9167672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0.92303139999999995</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0.93064309999999995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0.91647060000000002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0.91846050000000001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2.9182300000000001E-2</c:v>
                </c:pt>
                <c:pt idx="1">
                  <c:v>2.2952500000000001E-2</c:v>
                </c:pt>
                <c:pt idx="2">
                  <c:v>1.40918E-2</c:v>
                </c:pt>
                <c:pt idx="3">
                  <c:v>1.20775E-2</c:v>
                </c:pt>
                <c:pt idx="4">
                  <c:v>4.4361999999999999E-2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5.5783800000000001E-2</c:v>
                </c:pt>
                <c:pt idx="1">
                  <c:v>4.5597400000000003E-2</c:v>
                </c:pt>
                <c:pt idx="2">
                  <c:v>3.8226999999999997E-2</c:v>
                </c:pt>
                <c:pt idx="3">
                  <c:v>3.1297100000000001E-2</c:v>
                </c:pt>
                <c:pt idx="4">
                  <c:v>4.6940900000000001E-2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3.37212E-2</c:v>
                </c:pt>
                <c:pt idx="1">
                  <c:v>1.48662E-2</c:v>
                </c:pt>
                <c:pt idx="2">
                  <c:v>1.76575E-2</c:v>
                </c:pt>
                <c:pt idx="3">
                  <c:v>2.4083E-2</c:v>
                </c:pt>
                <c:pt idx="4">
                  <c:v>1.71107E-2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0.86955159999999998</c:v>
                </c:pt>
                <c:pt idx="1">
                  <c:v>0.78301140000000002</c:v>
                </c:pt>
                <c:pt idx="2">
                  <c:v>0.79515309999999995</c:v>
                </c:pt>
                <c:pt idx="3">
                  <c:v>0.8802084</c:v>
                </c:pt>
                <c:pt idx="4">
                  <c:v>0.87110500000000002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0.75840339999999995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0.75703860000000001</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0.77651079999999995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0.75783780000000001</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0.76741440000000005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0.60629310000000003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0.64660499999999999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0.64569540000000003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0.62870890000000001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0.64818019999999998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0.75538530000000004</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0.79222649999999994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0.78107420000000005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0.78065459999999998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0.78647500000000004</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0.7363113</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0.75928600000000002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0.75452200000000003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0.75663720000000001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0.78068300000000002</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0.70624050000000005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0.84339310000000001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0.86656359999999999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0.86703909999999995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0.95254240000000001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0.95779400000000003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0.94484409999999996</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0.95560489999999998</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0.94482330000000003</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0.7853907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0.78991599999999995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0.78640189999999999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0.78048779999999995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0.7963886</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0.95697080000000001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0.95809739999999999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0.95797279999999996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0.97043480000000004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0.96743299999999999</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0.86208960000000001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0.84610810000000003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0.85686269999999998</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0.86817900000000003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0.85781669999999999</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0.92330829999999997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0.92921240000000005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0.92456899999999997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0.92494929999999997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0.92055549999999997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1.8747400000000001E-2</c:v>
                </c:pt>
                <c:pt idx="1">
                  <c:v>1.24218E-2</c:v>
                </c:pt>
                <c:pt idx="2">
                  <c:v>4.5960800000000003E-2</c:v>
                </c:pt>
                <c:pt idx="3">
                  <c:v>1.8908100000000001E-2</c:v>
                </c:pt>
                <c:pt idx="4">
                  <c:v>9.1453999999999997E-3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2.56463E-2</c:v>
                </c:pt>
                <c:pt idx="1">
                  <c:v>4.8740100000000001E-2</c:v>
                </c:pt>
                <c:pt idx="2">
                  <c:v>6.7770700000000003E-2</c:v>
                </c:pt>
                <c:pt idx="3">
                  <c:v>5.0768500000000001E-2</c:v>
                </c:pt>
                <c:pt idx="4">
                  <c:v>2.2009399999999998E-2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2.1716000000000001E-3</c:v>
                </c:pt>
                <c:pt idx="1">
                  <c:v>1.94381E-2</c:v>
                </c:pt>
                <c:pt idx="2">
                  <c:v>2.3849700000000001E-2</c:v>
                </c:pt>
                <c:pt idx="3">
                  <c:v>1.27654E-2</c:v>
                </c:pt>
                <c:pt idx="4">
                  <c:v>3.8571999999999999E-3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0.91991489999999998</c:v>
                </c:pt>
                <c:pt idx="1">
                  <c:v>0.83355760000000001</c:v>
                </c:pt>
                <c:pt idx="2">
                  <c:v>0.82392279999999996</c:v>
                </c:pt>
                <c:pt idx="3">
                  <c:v>0.80267999999999995</c:v>
                </c:pt>
                <c:pt idx="4">
                  <c:v>0.94768180000000002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0.82667389999999996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0.85545400000000005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0.85340320000000003</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0.86485020000000001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0.86738349999999997</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0.84733559999999997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0.87186900000000001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0.86862439999999996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0.87714150000000002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0.8759979</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0.72231049999999997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0.75040260000000003</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0.74411930000000004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0.75762439999999998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0.75920520000000002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0.62476900000000002</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0.62812769999999996</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0.63470760000000004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0.73023249999999995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0.80617490000000003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0.85439229999999999</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0.86180210000000002</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0.8556764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0.78834950000000004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0.79922219999999999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0.81338949999999999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0.81741710000000001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0.80804290000000001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0.81845999999999997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0.83316270000000003</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0.83058299999999996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0.84308649999999996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0.84018009999999999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0.71803850000000002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0.75408430000000004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0.75607559999999996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0.75693860000000002</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0.72990069999999996</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0.77481840000000002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0.79072019999999998</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0.77632270000000003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0.80527890000000002</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0.78930480000000003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0.90216759999999996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0.9198847</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0.93050429999999995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0.93782089999999996</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0.9366544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1.00345E-2</c:v>
                </c:pt>
                <c:pt idx="1">
                  <c:v>2.3950699999999998E-2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5.5700800000000002E-2</c:v>
                </c:pt>
                <c:pt idx="1">
                  <c:v>6.6843399999999997E-2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9.9360000000000004E-3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0.1911177</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0.79641600000000001</c:v>
                </c:pt>
                <c:pt idx="1">
                  <c:v>0.67644649999999995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0.98931619999999998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0.98818479999999997</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0.98634820000000001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0.99691989999999997</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0.99302330000000005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0.93275859999999999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0.93989549999999999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0.94963370000000003</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0.95189880000000004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0.93827159999999998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0.68514649999999999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0.64895829999999999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0.69837590000000005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0.6869748</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0.71731449999999997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0.75600000000000001</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0.71399590000000002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0.74103140000000001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0.75914630000000005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0.76966939999999995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0.70837539999999999</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0.7245935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0.73015870000000005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0.72256100000000001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0.7482837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0.61226990000000003</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0.67336680000000004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0.75190840000000003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0.74971160000000003</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0.7555267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0.8116371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0.80239519999999998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0.78227570000000002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0.79004969999999997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0.82603819999999994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0.89331210000000005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0.90819669999999997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0.90172890000000006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0.91921569999999997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0.90689350000000002</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0.80696900000000005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0.80022260000000001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0.80915110000000001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0.82263509999999995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0.83088240000000002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0.89285709999999996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0.89835730000000003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0.88620690000000002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0.90184050000000004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0.89327140000000005</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2.75854E-2</c:v>
                </c:pt>
                <c:pt idx="1">
                  <c:v>7.8981999999999997E-2</c:v>
                </c:pt>
                <c:pt idx="2">
                  <c:v>3.09053E-2</c:v>
                </c:pt>
                <c:pt idx="3">
                  <c:v>2.26874E-2</c:v>
                </c:pt>
                <c:pt idx="4">
                  <c:v>4.5653399999999997E-2</c:v>
                </c:pt>
                <c:pt idx="5">
                  <c:v>2.22469E-2</c:v>
                </c:pt>
                <c:pt idx="6">
                  <c:v>1.6732799999999999E-2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5.65084E-2</c:v>
                </c:pt>
                <c:pt idx="1">
                  <c:v>6.3395199999999999E-2</c:v>
                </c:pt>
                <c:pt idx="2">
                  <c:v>6.9754399999999994E-2</c:v>
                </c:pt>
                <c:pt idx="3">
                  <c:v>8.5637000000000005E-2</c:v>
                </c:pt>
                <c:pt idx="4">
                  <c:v>7.0027699999999998E-2</c:v>
                </c:pt>
                <c:pt idx="5">
                  <c:v>5.04007E-2</c:v>
                </c:pt>
                <c:pt idx="6">
                  <c:v>4.3379599999999997E-2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3.4695999999999998E-2</c:v>
                </c:pt>
                <c:pt idx="1">
                  <c:v>2.0005200000000001E-2</c:v>
                </c:pt>
                <c:pt idx="2">
                  <c:v>6.3362999999999996E-3</c:v>
                </c:pt>
                <c:pt idx="3">
                  <c:v>2.7702299999999999E-2</c:v>
                </c:pt>
                <c:pt idx="4">
                  <c:v>3.3430700000000001E-2</c:v>
                </c:pt>
                <c:pt idx="5">
                  <c:v>2.48799E-2</c:v>
                </c:pt>
                <c:pt idx="6">
                  <c:v>9.3488000000000009E-3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0.82036070000000005</c:v>
                </c:pt>
                <c:pt idx="1">
                  <c:v>0.74782660000000001</c:v>
                </c:pt>
                <c:pt idx="2">
                  <c:v>0.74504329999999996</c:v>
                </c:pt>
                <c:pt idx="3">
                  <c:v>0.76127820000000002</c:v>
                </c:pt>
                <c:pt idx="4">
                  <c:v>0.71036549999999998</c:v>
                </c:pt>
                <c:pt idx="5">
                  <c:v>0.8592185</c:v>
                </c:pt>
                <c:pt idx="6">
                  <c:v>0.90639449999999999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0.88579940000000001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0.89012100000000005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0.88071350000000004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0.89900000000000002</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0.90898880000000004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0.86218680000000003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0.85550459999999995</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0.82565379999999999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0.86862969999999995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0.86020149999999995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0.87000929999999999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0.88580490000000001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0.86787329999999996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0.83505149999999995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0.86781609999999998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0.88262910000000006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0.85454549999999996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0.85984850000000002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0.81124499999999999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0.84210529999999995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0.82432430000000001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0.77184470000000005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0.8913044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0.90099010000000002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0.92694810000000005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0.9300813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0.91515150000000001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0.86066450000000005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0.86206899999999997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0.86151960000000005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0.89612009999999998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0.87737039999999999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0.73925920000000001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0.74552689999999999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0.74381529999999996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0.78803250000000002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0.78291619999999995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0.85167459999999995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0.80434779999999995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0.80694980000000005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0.76712329999999995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0.82926829999999996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0.74752470000000004</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6.6800999999999996E-3</c:v>
                </c:pt>
                <c:pt idx="1">
                  <c:v>1.1577199999999999E-2</c:v>
                </c:pt>
                <c:pt idx="2">
                  <c:v>4.76134E-2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4.09652E-2</c:v>
                </c:pt>
                <c:pt idx="1">
                  <c:v>6.6361900000000001E-2</c:v>
                </c:pt>
                <c:pt idx="2">
                  <c:v>9.5855300000000004E-2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6.9655999999999997E-3</c:v>
                </c:pt>
                <c:pt idx="1">
                  <c:v>1.1084E-2</c:v>
                </c:pt>
                <c:pt idx="2">
                  <c:v>2.2372E-2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0.93764950000000002</c:v>
                </c:pt>
                <c:pt idx="1">
                  <c:v>0.78312879999999996</c:v>
                </c:pt>
                <c:pt idx="2">
                  <c:v>0.72762700000000002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0.87192119999999995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0.89525370000000004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0.85020240000000002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0.81717790000000001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0.84711780000000003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0.84343429999999997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0.56838140000000004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0.58193550000000005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0.59023060000000005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0.60481320000000005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0.60697199999999996</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0.63862759999999996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0.63258029999999998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0.65844080000000005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0.63983049999999997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0.85270270000000004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0.87834230000000002</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0.88791209999999998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0.8961713</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0.8902352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0.71436379999999999</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0.72672840000000005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0.7186747</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0.74211400000000005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0.7220259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0.7359753</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0.76787570000000005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0.75688080000000002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0.78674509999999998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0.73776019999999998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0.51150629999999997</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0.46386549999999999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0.55470459999999999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0.54133640000000005</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0.56079409999999996</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0.59389139999999996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0.54390249999999996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1.3122E-2</c:v>
                </c:pt>
                <c:pt idx="1">
                  <c:v>2.7437900000000001E-2</c:v>
                </c:pt>
                <c:pt idx="2">
                  <c:v>2.9339000000000001E-3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6.3725100000000007E-2</c:v>
                </c:pt>
                <c:pt idx="1">
                  <c:v>2.9039200000000001E-2</c:v>
                </c:pt>
                <c:pt idx="2">
                  <c:v>1.42559E-2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1.6183199999999998E-2</c:v>
                </c:pt>
                <c:pt idx="1">
                  <c:v>5.3872E-3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4.3790000000000001E-3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0.75698279999999996</c:v>
                </c:pt>
                <c:pt idx="1">
                  <c:v>0.93707980000000002</c:v>
                </c:pt>
                <c:pt idx="2">
                  <c:v>0.99179289999999998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0.58485069999999995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0.6169443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0.65769230000000001</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0.69607169999999996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0.654532</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0.88422080000000003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0.88023660000000004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0.87810029999999994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0.91195599999999999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0.87338360000000004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0.90799399999999997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0.90173999999999999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0.89994529999999995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0.92160909999999996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0.9042017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0.6347933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0.63474520000000001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0.65592870000000003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0.66769800000000001</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0.66644289999999995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0.79256959999999999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0.81891349999999996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0.81837380000000004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0.81513409999999997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0.79639450000000001</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0.34398499999999999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0.39886579999999999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0.38805970000000001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0.35752210000000001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0.37015500000000001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8.9261111999999994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8.9791985000000007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8.9198494000000004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9.0711364999999997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9.0227146000000005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0.51906410000000003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0.56399670000000002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0.55437669999999994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0.54022009999999998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0.54724039999999996</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pt idx="3">
                  <c:v>1</c:v>
                </c:pt>
                <c:pt idx="4">
                  <c:v>1</c:v>
                </c:pt>
                <c:pt idx="5">
                  <c:v>2</c:v>
                </c:pt>
                <c:pt idx="6">
                  <c:v>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38</c:v>
                </c:pt>
                <c:pt idx="1">
                  <c:v>44</c:v>
                </c:pt>
                <c:pt idx="2">
                  <c:v>54</c:v>
                </c:pt>
                <c:pt idx="3">
                  <c:v>53</c:v>
                </c:pt>
                <c:pt idx="4">
                  <c:v>55</c:v>
                </c:pt>
                <c:pt idx="5">
                  <c:v>50</c:v>
                </c:pt>
                <c:pt idx="6">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23</c:v>
                </c:pt>
                <c:pt idx="1">
                  <c:v>17</c:v>
                </c:pt>
                <c:pt idx="2">
                  <c:v>7</c:v>
                </c:pt>
                <c:pt idx="3">
                  <c:v>7</c:v>
                </c:pt>
                <c:pt idx="4">
                  <c:v>1</c:v>
                </c:pt>
                <c:pt idx="5">
                  <c:v>0</c:v>
                </c:pt>
                <c:pt idx="6">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1.0047499999999999E-2</c:v>
                </c:pt>
                <c:pt idx="1">
                  <c:v>2.6388399999999999E-2</c:v>
                </c:pt>
                <c:pt idx="2">
                  <c:v>2.53414E-2</c:v>
                </c:pt>
                <c:pt idx="3">
                  <c:v>2.0494100000000001E-2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4.5536699999999999E-2</c:v>
                </c:pt>
                <c:pt idx="1">
                  <c:v>4.2146200000000002E-2</c:v>
                </c:pt>
                <c:pt idx="2">
                  <c:v>3.6393300000000003E-2</c:v>
                </c:pt>
                <c:pt idx="3">
                  <c:v>6.7025199999999993E-2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2.00159E-2</c:v>
                </c:pt>
                <c:pt idx="1">
                  <c:v>6.5206999999999999E-3</c:v>
                </c:pt>
                <c:pt idx="2">
                  <c:v>1.78648E-2</c:v>
                </c:pt>
                <c:pt idx="3">
                  <c:v>3.0444100000000002E-2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0.84036100000000002</c:v>
                </c:pt>
                <c:pt idx="1">
                  <c:v>0.80784840000000002</c:v>
                </c:pt>
                <c:pt idx="2">
                  <c:v>0.85832439999999999</c:v>
                </c:pt>
                <c:pt idx="3">
                  <c:v>0.62078730000000004</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1.41116E-2</c:v>
                </c:pt>
                <c:pt idx="1">
                  <c:v>1.6570000000000001E-3</c:v>
                </c:pt>
                <c:pt idx="2">
                  <c:v>1.7710799999999999E-2</c:v>
                </c:pt>
                <c:pt idx="3">
                  <c:v>8.8809000000000006E-3</c:v>
                </c:pt>
                <c:pt idx="4">
                  <c:v>1.84964E-2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4.3338099999999997E-2</c:v>
                </c:pt>
                <c:pt idx="1">
                  <c:v>7.2081300000000001E-2</c:v>
                </c:pt>
                <c:pt idx="2">
                  <c:v>5.1177100000000003E-2</c:v>
                </c:pt>
                <c:pt idx="3">
                  <c:v>7.0705900000000002E-2</c:v>
                </c:pt>
                <c:pt idx="4">
                  <c:v>7.8459500000000001E-2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7.9319000000000004E-3</c:v>
                </c:pt>
                <c:pt idx="1">
                  <c:v>1.24216E-2</c:v>
                </c:pt>
                <c:pt idx="2">
                  <c:v>2.9300000000000002E-4</c:v>
                </c:pt>
                <c:pt idx="3">
                  <c:v>1.16416E-2</c:v>
                </c:pt>
                <c:pt idx="4">
                  <c:v>1.0370300000000001E-2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0.73491059999999997</c:v>
                </c:pt>
                <c:pt idx="1">
                  <c:v>0.71279939999999997</c:v>
                </c:pt>
                <c:pt idx="2">
                  <c:v>0.89041250000000005</c:v>
                </c:pt>
                <c:pt idx="3">
                  <c:v>0.63125070000000005</c:v>
                </c:pt>
                <c:pt idx="4">
                  <c:v>0.59663189999999999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Greater Manchester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1,906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4,368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15782943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52070922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62303090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23993795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1,590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3667214"/>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889412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404020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467560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928552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918147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577692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406604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852251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5196824"/>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6579922"/>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925580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712332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2691174"/>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7877889"/>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6539315"/>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41743146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630158995"/>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30838065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988471770"/>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82393066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71435971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521657139"/>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262546162"/>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404783654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58229230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90611714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87750354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460213673"/>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434448882"/>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8726353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888859982"/>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83933001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5532269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60694941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155964940"/>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307103129"/>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978131456"/>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815688063"/>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29164840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32653742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56698533"/>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27298980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54003903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50361040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65003274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721035681"/>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744849187"/>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2244978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23635858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95962449"/>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324924962"/>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43043890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7211605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538312424"/>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306482483"/>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577123910"/>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37886663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05756895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640048957"/>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19580008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290987057"/>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819002"/>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28264" y="622300"/>
            <a:ext cx="365035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Greater Manchester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05286086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51906080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42445186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70126510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626866884"/>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76053643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146202744"/>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26356498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46344034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4087471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73948028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62293608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67781495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2317506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638664882"/>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24416225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90057465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00376987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17543138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012752089"/>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67056043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64492360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048860503"/>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651278958"/>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85265990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74489293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76263674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9713933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577168"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Greater Manchester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387428119"/>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96903387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00615447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71117189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319080898"/>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28269195"/>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554836864"/>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09449838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41936516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36303063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28790142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762651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03373378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31468160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20534103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41745375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37900167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71561650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69592771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92435268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26412910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626591980"/>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215225016"/>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623966672"/>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30252479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339711197"/>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51529109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83094666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117126428"/>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72463692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150518182"/>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8960517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44726840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20793666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06511689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65685264"/>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344666433"/>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46074699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54729639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021536577"/>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028708401"/>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27264632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640897466"/>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58553003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00207937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31577313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02563977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5957488"/>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84362779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53010470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72584855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484447435"/>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418705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242779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349496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037760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191894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254133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859713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543829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976472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88464087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358243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0785280"/>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4821796"/>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0840173"/>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636893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478126"/>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1481326"/>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2244301"/>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464090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5051692"/>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9934567"/>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1991063"/>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4587558"/>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7527520"/>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004083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1015366"/>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905360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7193244"/>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7017363"/>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959800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631533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180905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5260422"/>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846149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5099401"/>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062738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955865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899613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536492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449564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4325306"/>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739402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19954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238036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938122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153074"/>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989603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739042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197030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669552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3357044"/>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78745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64723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108449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2735806"/>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635288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2150561"/>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1382491"/>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854621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012624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0861388"/>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8817979"/>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222863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39658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209160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648806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7066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0023824"/>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2021111"/>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2093996"/>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611853"/>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539085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942160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921376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885047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244561"/>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555684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859811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8858158"/>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7132212"/>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159765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579337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7719689"/>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176650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5215699"/>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82750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508607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948975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5051424"/>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307398"/>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753832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637193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1436724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168063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396619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1264508"/>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708870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3909249"/>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9860961"/>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2100773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584858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5365710"/>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4945471"/>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341923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764287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313810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497611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912053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843126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8358132"/>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2825779"/>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601375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1269569"/>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8423996"/>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36821306"/>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248682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492253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673754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069042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365808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580668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817295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951737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71017621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Manchester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Wrightington, Wigan and Leigh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Christie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Bolton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Stockport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Tameside and Glossop Integrated 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RM3</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Northern Care Alliance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28264" y="622300"/>
            <a:ext cx="3650359" cy="276999"/>
          </a:xfrm>
          <a:prstGeom prst="rect">
            <a:avLst/>
          </a:prstGeom>
          <a:noFill/>
        </p:spPr>
        <p:txBody>
          <a:bodyPr wrap="none" rtlCol="0">
            <a:spAutoFit/>
          </a:bodyPr>
          <a:lstStyle/>
          <a:p>
            <a:pPr algn="r"/>
            <a:r>
              <a:rPr lang="en-GB" sz="1200" b="1" noProof="0">
                <a:solidFill>
                  <a:srgbClr val="336E9F"/>
                </a:solidFill>
                <a:latin typeface="Arial"/>
                <a:cs typeface="Arial"/>
              </a:rPr>
              <a:t>NHS Greater Manchester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28750</Words>
  <Application>Microsoft Office PowerPoint</Application>
  <PresentationFormat>Custom</PresentationFormat>
  <Paragraphs>7043</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2026-06-26T16:14:31Z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