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2.1578000000000001E-3</c:v>
                </c:pt>
                <c:pt idx="1">
                  <c:v>2.7761600000000001E-2</c:v>
                </c:pt>
                <c:pt idx="2">
                  <c:v>6.3322999999999999E-3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6.0442799999999998E-2</c:v>
                </c:pt>
                <c:pt idx="1">
                  <c:v>5.7042900000000001E-2</c:v>
                </c:pt>
                <c:pt idx="2">
                  <c:v>3.2522299999999997E-2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4.9493999999999996E-3</c:v>
                </c:pt>
                <c:pt idx="1">
                  <c:v>2.2774099999999999E-2</c:v>
                </c:pt>
                <c:pt idx="2">
                  <c:v>1.6015000000000001E-3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0.88837189999999999</c:v>
                </c:pt>
                <c:pt idx="1">
                  <c:v>0.85174229999999995</c:v>
                </c:pt>
                <c:pt idx="2">
                  <c:v>0.97188459999999999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0.72888529999999996</c:v>
                </c:pt>
                <c:pt idx="4">
                  <c:v>0.77642770000000005</c:v>
                </c:pt>
                <c:pt idx="5">
                  <c:v>0.82032799999999995</c:v>
                </c:pt>
                <c:pt idx="6">
                  <c:v>0.771173</c:v>
                </c:pt>
                <c:pt idx="7">
                  <c:v>0.7943926</c:v>
                </c:pt>
                <c:pt idx="8">
                  <c:v>0.67368110000000003</c:v>
                </c:pt>
                <c:pt idx="9">
                  <c:v>0.74756940000000005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1.6400700000000001E-2</c:v>
                </c:pt>
                <c:pt idx="1">
                  <c:v>8.5108000000000007E-3</c:v>
                </c:pt>
                <c:pt idx="2">
                  <c:v>3.3586000000000002E-3</c:v>
                </c:pt>
                <c:pt idx="3">
                  <c:v>0</c:v>
                </c:pt>
                <c:pt idx="4">
                  <c:v>0</c:v>
                </c:pt>
                <c:pt idx="5">
                  <c:v>2.1141500000000001E-2</c:v>
                </c:pt>
                <c:pt idx="6">
                  <c:v>1.0871199999999999E-2</c:v>
                </c:pt>
                <c:pt idx="7">
                  <c:v>6.5093E-3</c:v>
                </c:pt>
                <c:pt idx="8">
                  <c:v>1.8345500000000001E-2</c:v>
                </c:pt>
                <c:pt idx="9">
                  <c:v>0</c:v>
                </c:pt>
                <c:pt idx="10">
                  <c:v>4.8201899999999999E-2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5.2538700000000001E-2</c:v>
                </c:pt>
                <c:pt idx="1">
                  <c:v>6.6988500000000006E-2</c:v>
                </c:pt>
                <c:pt idx="2">
                  <c:v>7.9179100000000002E-2</c:v>
                </c:pt>
                <c:pt idx="3">
                  <c:v>0.11074100000000001</c:v>
                </c:pt>
                <c:pt idx="4">
                  <c:v>0.115925</c:v>
                </c:pt>
                <c:pt idx="5">
                  <c:v>5.7847500000000003E-2</c:v>
                </c:pt>
                <c:pt idx="6">
                  <c:v>7.2864100000000001E-2</c:v>
                </c:pt>
                <c:pt idx="7">
                  <c:v>8.8771299999999997E-2</c:v>
                </c:pt>
                <c:pt idx="8">
                  <c:v>0.1173037</c:v>
                </c:pt>
                <c:pt idx="9">
                  <c:v>0.1226159</c:v>
                </c:pt>
                <c:pt idx="10">
                  <c:v>0.15590780000000001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1.3946E-3</c:v>
                </c:pt>
                <c:pt idx="2">
                  <c:v>1.0968500000000001E-2</c:v>
                </c:pt>
                <c:pt idx="3">
                  <c:v>0</c:v>
                </c:pt>
                <c:pt idx="4">
                  <c:v>0</c:v>
                </c:pt>
                <c:pt idx="5">
                  <c:v>0</c:v>
                </c:pt>
                <c:pt idx="6">
                  <c:v>0</c:v>
                </c:pt>
                <c:pt idx="7">
                  <c:v>9.2572000000000002E-3</c:v>
                </c:pt>
                <c:pt idx="8">
                  <c:v>8.8286000000000007E-3</c:v>
                </c:pt>
                <c:pt idx="9">
                  <c:v>0</c:v>
                </c:pt>
                <c:pt idx="10">
                  <c:v>1.5899900000000002E-2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7.1723800000000004E-2</c:v>
                </c:pt>
                <c:pt idx="1">
                  <c:v>0.1127898</c:v>
                </c:pt>
                <c:pt idx="2">
                  <c:v>6.3756099999999996E-2</c:v>
                </c:pt>
                <c:pt idx="3">
                  <c:v>0.16037370000000001</c:v>
                </c:pt>
                <c:pt idx="4">
                  <c:v>0.1076473</c:v>
                </c:pt>
                <c:pt idx="5">
                  <c:v>0.10068299999999999</c:v>
                </c:pt>
                <c:pt idx="6">
                  <c:v>0.14509169999999999</c:v>
                </c:pt>
                <c:pt idx="7">
                  <c:v>0.10106950000000001</c:v>
                </c:pt>
                <c:pt idx="8">
                  <c:v>0.181841</c:v>
                </c:pt>
                <c:pt idx="9">
                  <c:v>0.1298146</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0.90425160000000004</c:v>
                </c:pt>
                <c:pt idx="1">
                  <c:v>0.84078889999999995</c:v>
                </c:pt>
                <c:pt idx="2">
                  <c:v>0.87252890000000005</c:v>
                </c:pt>
                <c:pt idx="3">
                  <c:v>0.81965200000000005</c:v>
                </c:pt>
                <c:pt idx="4">
                  <c:v>0.83030199999999998</c:v>
                </c:pt>
                <c:pt idx="5">
                  <c:v>0.86573109999999998</c:v>
                </c:pt>
                <c:pt idx="6">
                  <c:v>0.82216500000000003</c:v>
                </c:pt>
                <c:pt idx="7">
                  <c:v>0.84599820000000003</c:v>
                </c:pt>
                <c:pt idx="8">
                  <c:v>0.78645359999999997</c:v>
                </c:pt>
                <c:pt idx="9">
                  <c:v>0.77765830000000002</c:v>
                </c:pt>
                <c:pt idx="10">
                  <c:v>0.86076149999999996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2.23644E-2</c:v>
                </c:pt>
                <c:pt idx="1">
                  <c:v>4.2147400000000002E-2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6.8069199999999996E-2</c:v>
                </c:pt>
                <c:pt idx="1">
                  <c:v>7.8374299999999994E-2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5.8881000000000003E-3</c:v>
                </c:pt>
                <c:pt idx="1">
                  <c:v>1.2609E-2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0.86053469999999999</c:v>
                </c:pt>
                <c:pt idx="1">
                  <c:v>0.80349579999999998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9.10054E-2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0.29426960000000002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1.02369E-2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8.9980875999999999</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2.7431999999999999E-3</c:v>
                </c:pt>
                <c:pt idx="1">
                  <c:v>5.5770899999999998E-2</c:v>
                </c:pt>
                <c:pt idx="2">
                  <c:v>2.76291E-2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4.3675400000000003E-2</c:v>
                </c:pt>
                <c:pt idx="1">
                  <c:v>6.1014400000000003E-2</c:v>
                </c:pt>
                <c:pt idx="2">
                  <c:v>0.17735989999999999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5.9484999999999998E-3</c:v>
                </c:pt>
                <c:pt idx="1">
                  <c:v>6.9130000000000005E-4</c:v>
                </c:pt>
                <c:pt idx="2">
                  <c:v>2.1862199999999998E-2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0.92252829999999997</c:v>
                </c:pt>
                <c:pt idx="1">
                  <c:v>0.88730850000000006</c:v>
                </c:pt>
                <c:pt idx="2">
                  <c:v>0.35851379999999999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0.59961169999999997</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1.1674000000000001E-3</c:v>
                </c:pt>
                <c:pt idx="1">
                  <c:v>2.9942400000000001E-2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0.13649829999999999</c:v>
                </c:pt>
                <c:pt idx="1">
                  <c:v>8.5084199999999999E-2</c:v>
                </c:pt>
                <c:pt idx="2">
                  <c:v>9.5652299999999996E-2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1.7325000000000001E-3</c:v>
                </c:pt>
                <c:pt idx="1">
                  <c:v>0</c:v>
                </c:pt>
                <c:pt idx="2">
                  <c:v>4.5202999999999997E-3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0.1547627</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0.3703958</c:v>
                </c:pt>
                <c:pt idx="1">
                  <c:v>0.82036540000000002</c:v>
                </c:pt>
                <c:pt idx="2">
                  <c:v>0.63903410000000005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1.07537E-2</c:v>
                </c:pt>
                <c:pt idx="1">
                  <c:v>4.7667099999999997E-2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0.1103683</c:v>
                </c:pt>
                <c:pt idx="1">
                  <c:v>0.1212921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7.5805999999999998E-3</c:v>
                </c:pt>
                <c:pt idx="1">
                  <c:v>6.5619300000000005E-2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0.45869569999999998</c:v>
                </c:pt>
                <c:pt idx="1">
                  <c:v>0.37399840000000001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6.2697999999999999E-3</c:v>
                </c:pt>
                <c:pt idx="1">
                  <c:v>2.7426099999999998E-2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8.9474600000000001E-2</c:v>
                </c:pt>
                <c:pt idx="1">
                  <c:v>0.14725750000000001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2.9283099999999999E-2</c:v>
                </c:pt>
                <c:pt idx="1">
                  <c:v>3.2809699999999997E-2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0.65100539999999996</c:v>
                </c:pt>
                <c:pt idx="1">
                  <c:v>0.64244480000000004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0.78211010000000003</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0.78172589999999997</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0.74169739999999995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0.75165559999999998</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0.79471789999999998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0.85779819999999996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0.84438780000000002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0.84249090000000004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0.87290970000000001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0.86956520000000004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0.9357143</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0.93850270000000002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0.91304350000000001</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0.94444439999999996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0.92811299999999997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2.4971E-2</c:v>
                </c:pt>
                <c:pt idx="1">
                  <c:v>1.6977599999999999E-2</c:v>
                </c:pt>
                <c:pt idx="2">
                  <c:v>7.7251999999999998E-3</c:v>
                </c:pt>
                <c:pt idx="3">
                  <c:v>6.7223999999999999E-3</c:v>
                </c:pt>
                <c:pt idx="4">
                  <c:v>3.9595100000000001E-2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6.4206399999999997E-2</c:v>
                </c:pt>
                <c:pt idx="1">
                  <c:v>5.7547300000000003E-2</c:v>
                </c:pt>
                <c:pt idx="2">
                  <c:v>5.09603E-2</c:v>
                </c:pt>
                <c:pt idx="3">
                  <c:v>4.2007299999999997E-2</c:v>
                </c:pt>
                <c:pt idx="4">
                  <c:v>5.6474700000000003E-2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2.9509899999999999E-2</c:v>
                </c:pt>
                <c:pt idx="1">
                  <c:v>8.8912999999999996E-3</c:v>
                </c:pt>
                <c:pt idx="2">
                  <c:v>1.12909E-2</c:v>
                </c:pt>
                <c:pt idx="3">
                  <c:v>1.8727899999999999E-2</c:v>
                </c:pt>
                <c:pt idx="4">
                  <c:v>1.23438E-2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0.82357409999999998</c:v>
                </c:pt>
                <c:pt idx="1">
                  <c:v>0.76648760000000005</c:v>
                </c:pt>
                <c:pt idx="2">
                  <c:v>0.79901829999999996</c:v>
                </c:pt>
                <c:pt idx="3">
                  <c:v>0.86241159999999994</c:v>
                </c:pt>
                <c:pt idx="4">
                  <c:v>0.83955360000000001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0.77637129999999999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0.78787879999999999</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0.75882349999999998</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0.79329609999999995</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0.80073799999999995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0.76489030000000002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0.76744190000000001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0.78571429999999998</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0.68005539999999998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0.8061855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0.78132120000000005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0.79936309999999999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0.82697949999999998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0.79769900000000005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0.78467909999999996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0.74324319999999999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0.77813509999999997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0.76246329999999995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0.76227140000000004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0.78193829999999998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0.82125599999999999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0.84406780000000003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0.86666670000000001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0.81808840000000005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0.95642199999999999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0.95189880000000004</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0.94117649999999997</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0.96688739999999995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0.94630069999999999</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0.82876709999999998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0.76903549999999998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0.77490780000000004</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0.82838279999999997</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0.78031209999999995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0.97590359999999998</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0.97506919999999997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0.96470590000000001</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0.95057029999999998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0.97142859999999998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0.87990190000000001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0.87463559999999996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0.86974790000000002</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0.79600000000000004</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0.84752229999999995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0.93722950000000005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0.88551400000000002</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0.88448850000000001</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0.89197530000000003</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0.8832335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1.3582E-2</c:v>
                </c:pt>
                <c:pt idx="1">
                  <c:v>6.9033000000000002E-3</c:v>
                </c:pt>
                <c:pt idx="2">
                  <c:v>4.07427E-2</c:v>
                </c:pt>
                <c:pt idx="3">
                  <c:v>1.2447099999999999E-2</c:v>
                </c:pt>
                <c:pt idx="4">
                  <c:v>4.8824000000000003E-3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3.5977200000000001E-2</c:v>
                </c:pt>
                <c:pt idx="1">
                  <c:v>5.97771E-2</c:v>
                </c:pt>
                <c:pt idx="2">
                  <c:v>7.8206899999999996E-2</c:v>
                </c:pt>
                <c:pt idx="3">
                  <c:v>6.3690700000000003E-2</c:v>
                </c:pt>
                <c:pt idx="4">
                  <c:v>3.0535400000000001E-2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1.3919600000000001E-2</c:v>
                </c:pt>
                <c:pt idx="2">
                  <c:v>1.8631600000000002E-2</c:v>
                </c:pt>
                <c:pt idx="3">
                  <c:v>6.3042999999999997E-3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5.2616400000000001E-2</c:v>
                </c:pt>
                <c:pt idx="1">
                  <c:v>0.11485869999999999</c:v>
                </c:pt>
                <c:pt idx="2">
                  <c:v>0.16142290000000001</c:v>
                </c:pt>
                <c:pt idx="3">
                  <c:v>0.17303660000000001</c:v>
                </c:pt>
                <c:pt idx="4">
                  <c:v>3.8470499999999998E-2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0.92724850000000003</c:v>
                </c:pt>
                <c:pt idx="1">
                  <c:v>0.86738150000000003</c:v>
                </c:pt>
                <c:pt idx="2">
                  <c:v>0.7952726</c:v>
                </c:pt>
                <c:pt idx="3">
                  <c:v>0.77999589999999996</c:v>
                </c:pt>
                <c:pt idx="4">
                  <c:v>0.94703059999999994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0.86004510000000001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0.86548219999999998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0.84328360000000002</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0.87290970000000001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0.83646410000000004</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0.88981290000000002</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0.85842700000000005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0.87579620000000002</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0.86001910000000004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0.79587160000000001</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0.71253069999999996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0.76842109999999997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0.75666670000000003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0.7513398</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0.61212120000000003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0.55113639999999997</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0.55447469999999999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0.81728389999999995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0.80636600000000003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0.83650190000000002</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0.88524590000000003</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0.8696604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0.84810129999999995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0.79372200000000004</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0.81045750000000005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0.83235289999999995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0.79069769999999995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0.85809310000000005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0.822542</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0.85512370000000004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0.86024840000000002</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0.83884300000000001</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0.79200000000000004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0.76888889999999999</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0.72903229999999997</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0.71428570000000002</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0.73038230000000004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0.80167010000000005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0.73991030000000002</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0.77419349999999998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0.77151329999999996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0.78661499999999995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0.95577389999999995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0.93924050000000003</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0.94029850000000004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0.95737709999999998</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0.94051629999999997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3.0693000000000001E-3</c:v>
                </c:pt>
                <c:pt idx="1">
                  <c:v>1.8010700000000001E-2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6.9631100000000001E-2</c:v>
                </c:pt>
                <c:pt idx="1">
                  <c:v>7.8723399999999999E-2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3.9960000000000004E-3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0.1841525</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0.79873309999999997</c:v>
                </c:pt>
                <c:pt idx="1">
                  <c:v>0.67862920000000004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0.9765258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0.97206709999999996</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0.99007449999999997</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0.98084289999999996</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0.9338843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0.92814370000000002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0.95294120000000004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0.94346980000000003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0.6637168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0.66500000000000004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0.65671639999999998</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0.66666669999999995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0.66366369999999997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0.70258620000000005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0.73399009999999998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0.71851849999999995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0.70588240000000002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0.80473380000000005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0.77056279999999999</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0.76442310000000002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0.78461539999999996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0.6928105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0.73760930000000002</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0.63586960000000003</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0.65644170000000002</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0.79279279999999996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0.68907560000000001</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0.69473680000000004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0.81115879999999996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0.82211540000000005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0.82733820000000002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0.7820513</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0.80691639999999998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0.91032610000000003</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0.89589909999999995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0.90909090000000004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0.8962656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0.89866159999999995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0.82608689999999996</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0.80366490000000002</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0.80073799999999995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0.85106380000000004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0.80327870000000001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0.89519649999999995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0.88669949999999997</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0.9037037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0.85906039999999995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0.86135689999999998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1.1544E-2</c:v>
                </c:pt>
                <c:pt idx="1">
                  <c:v>5.86121E-2</c:v>
                </c:pt>
                <c:pt idx="2">
                  <c:v>1.48629E-2</c:v>
                </c:pt>
                <c:pt idx="3">
                  <c:v>9.0682000000000002E-3</c:v>
                </c:pt>
                <c:pt idx="4">
                  <c:v>2.7747000000000001E-2</c:v>
                </c:pt>
                <c:pt idx="5">
                  <c:v>6.7872999999999996E-3</c:v>
                </c:pt>
                <c:pt idx="6">
                  <c:v>3.6359000000000001E-3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8.8591199999999995E-2</c:v>
                </c:pt>
                <c:pt idx="1">
                  <c:v>0.1041352</c:v>
                </c:pt>
                <c:pt idx="2">
                  <c:v>0.1018391</c:v>
                </c:pt>
                <c:pt idx="3">
                  <c:v>0.1128755</c:v>
                </c:pt>
                <c:pt idx="4">
                  <c:v>0.1058404</c:v>
                </c:pt>
                <c:pt idx="5">
                  <c:v>8.1319900000000001E-2</c:v>
                </c:pt>
                <c:pt idx="6">
                  <c:v>6.9573300000000005E-2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1.86546E-2</c:v>
                </c:pt>
                <c:pt idx="1">
                  <c:v>0</c:v>
                </c:pt>
                <c:pt idx="2">
                  <c:v>0</c:v>
                </c:pt>
                <c:pt idx="3">
                  <c:v>1.4083099999999999E-2</c:v>
                </c:pt>
                <c:pt idx="4">
                  <c:v>1.55243E-2</c:v>
                </c:pt>
                <c:pt idx="5">
                  <c:v>9.4202999999999995E-3</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0.22687370000000001</c:v>
                </c:pt>
                <c:pt idx="2">
                  <c:v>0.23063120000000001</c:v>
                </c:pt>
                <c:pt idx="3">
                  <c:v>0.19183919999999999</c:v>
                </c:pt>
                <c:pt idx="4">
                  <c:v>0.272119</c:v>
                </c:pt>
                <c:pt idx="5">
                  <c:v>0.1053351</c:v>
                </c:pt>
                <c:pt idx="6">
                  <c:v>8.9706599999999997E-2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0.80787249999999999</c:v>
                </c:pt>
                <c:pt idx="1">
                  <c:v>0.70370029999999995</c:v>
                </c:pt>
                <c:pt idx="2">
                  <c:v>0.73882530000000002</c:v>
                </c:pt>
                <c:pt idx="3">
                  <c:v>0.80816080000000001</c:v>
                </c:pt>
                <c:pt idx="4">
                  <c:v>0.66559089999999999</c:v>
                </c:pt>
                <c:pt idx="5">
                  <c:v>0.89466489999999999</c:v>
                </c:pt>
                <c:pt idx="6">
                  <c:v>0.88781060000000001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0.90948280000000004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0.91304350000000001</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0.89928050000000004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0.83766229999999997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0.8872833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0.90338160000000001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0.90476190000000001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0.85826769999999997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0.86713280000000004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0.89508200000000004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0.89090910000000001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0.8506224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0.85714290000000004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0.89583330000000005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0.76190480000000005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0.86111110000000002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0.97142859999999998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0.82911389999999996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0.81176470000000001</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0.79012349999999998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0.76470590000000005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0.85915490000000005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0.82547170000000003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0.90217389999999997</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0.89071040000000001</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0.83050849999999998</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0.86861310000000003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0.86561259999999995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0.84186050000000001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0.86729860000000003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0.86046509999999998</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0.91666669999999995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0.83990719999999996</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0.85683759999999998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0.82909929999999998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0.86184210000000006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0.83742329999999998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0.8626104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0.85714290000000004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0.83333330000000005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0.7721519</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0.73134330000000003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0.8169014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0.78947369999999994</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3.5691999999999998E-3</c:v>
                </c:pt>
                <c:pt idx="1">
                  <c:v>7.3241000000000001E-3</c:v>
                </c:pt>
                <c:pt idx="2">
                  <c:v>3.9149499999999997E-2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4.7187E-2</c:v>
                </c:pt>
                <c:pt idx="1">
                  <c:v>7.4868000000000004E-2</c:v>
                </c:pt>
                <c:pt idx="2">
                  <c:v>0.1127832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3.8547E-3</c:v>
                </c:pt>
                <c:pt idx="1">
                  <c:v>6.8309E-3</c:v>
                </c:pt>
                <c:pt idx="2">
                  <c:v>1.39081E-2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0.94167270000000003</c:v>
                </c:pt>
                <c:pt idx="1">
                  <c:v>0.79061159999999997</c:v>
                </c:pt>
                <c:pt idx="2">
                  <c:v>0.73910880000000001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0.77868850000000001</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0.8142857</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0.83921570000000001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0.83969470000000002</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0.81203009999999998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0.81860460000000002</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0.58684210000000003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0.51841360000000003</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0.5425101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0.57471260000000002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0.57231920000000003</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0.61926599999999998</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0.58867000000000003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0.62456140000000004</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0.63576160000000004</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0.58226500000000003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0.89090910000000001</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0.8950437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0.92050209999999999</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0.88212930000000001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0.8868895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0.73378069999999995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0.66343830000000004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0.69863019999999998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0.7302632</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0.70815450000000002</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0.79130429999999996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0.72222220000000004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0.77926419999999996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0.7634069</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0.74593500000000001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0.35879220000000001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0.46153850000000002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0.59627330000000001</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0.5706215</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0.527559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0.64483619999999997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0.97808039999999996</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7.7654000000000004E-3</c:v>
                </c:pt>
                <c:pt idx="1">
                  <c:v>2.1155299999999998E-2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7.4438199999999996E-2</c:v>
                </c:pt>
                <c:pt idx="1">
                  <c:v>4.16044E-2</c:v>
                </c:pt>
                <c:pt idx="2">
                  <c:v>2.0825300000000001E-2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1.08266E-2</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4.0778300000000003E-2</c:v>
                </c:pt>
                <c:pt idx="2">
                  <c:v>1.0943000000000001E-3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0.75718660000000004</c:v>
                </c:pt>
                <c:pt idx="1">
                  <c:v>0.94447840000000005</c:v>
                </c:pt>
                <c:pt idx="2">
                  <c:v>0.99031020000000003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0.64347829999999995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0.62820509999999996</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0.68918919999999995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0.59259260000000002</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0.64556959999999997</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0.90909090000000004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0.89293849999999997</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0.86407769999999995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0.88990829999999999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0.88457810000000003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0.93913040000000003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0.89573460000000005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0.92666669999999995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0.91849530000000001</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0.92145010000000005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0.64248700000000003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0.58402200000000004</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0.59055120000000005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0.61445780000000005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0.63898920000000003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0.83189650000000004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0.79352219999999996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0.83750000000000002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0.81818179999999996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0.82029600000000003</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0.42307689999999998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0.32380949999999997</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0.47457630000000001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0.43956040000000002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0.36666670000000001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9.1255407000000002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8.9837208000000004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9.0033112000000006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9.0124998000000005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8.9930763000000002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0.3345455</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0.35741450000000002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0.37572260000000002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0.34054050000000002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0.34666669999999999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53</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6</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4.9731000000000003E-3</c:v>
                </c:pt>
                <c:pt idx="1">
                  <c:v>2.0893499999999999E-2</c:v>
                </c:pt>
                <c:pt idx="2">
                  <c:v>1.9685000000000001E-2</c:v>
                </c:pt>
                <c:pt idx="3">
                  <c:v>8.7623000000000006E-3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5.5685400000000003E-2</c:v>
                </c:pt>
                <c:pt idx="1">
                  <c:v>5.3136000000000003E-2</c:v>
                </c:pt>
                <c:pt idx="2">
                  <c:v>4.7705999999999998E-2</c:v>
                </c:pt>
                <c:pt idx="3">
                  <c:v>9.0488799999999994E-2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1.49415E-2</c:v>
                </c:pt>
                <c:pt idx="1">
                  <c:v>1.0258999999999999E-3</c:v>
                </c:pt>
                <c:pt idx="2">
                  <c:v>1.2208500000000001E-2</c:v>
                </c:pt>
                <c:pt idx="3">
                  <c:v>1.8712300000000001E-2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0.84128979999999998</c:v>
                </c:pt>
                <c:pt idx="1">
                  <c:v>0.79150679999999995</c:v>
                </c:pt>
                <c:pt idx="2">
                  <c:v>0.86878719999999998</c:v>
                </c:pt>
                <c:pt idx="3">
                  <c:v>0.56696469999999999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0.66465450000000004</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7.4216999999999998E-3</c:v>
                </c:pt>
                <c:pt idx="1">
                  <c:v>0</c:v>
                </c:pt>
                <c:pt idx="2">
                  <c:v>1.34118E-2</c:v>
                </c:pt>
                <c:pt idx="3">
                  <c:v>3.3089E-3</c:v>
                </c:pt>
                <c:pt idx="4">
                  <c:v>1.2192100000000001E-2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5.6717999999999998E-2</c:v>
                </c:pt>
                <c:pt idx="1">
                  <c:v>8.2099900000000003E-2</c:v>
                </c:pt>
                <c:pt idx="2">
                  <c:v>5.9775000000000002E-2</c:v>
                </c:pt>
                <c:pt idx="3">
                  <c:v>8.18498E-2</c:v>
                </c:pt>
                <c:pt idx="4">
                  <c:v>9.1068200000000002E-2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1.2419E-3</c:v>
                </c:pt>
                <c:pt idx="1">
                  <c:v>7.4123000000000001E-3</c:v>
                </c:pt>
                <c:pt idx="2">
                  <c:v>0</c:v>
                </c:pt>
                <c:pt idx="3">
                  <c:v>6.0695999999999996E-3</c:v>
                </c:pt>
                <c:pt idx="4">
                  <c:v>4.0660000000000002E-3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9.3848200000000007E-2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0.74982879999999996</c:v>
                </c:pt>
                <c:pt idx="1">
                  <c:v>0.71509160000000005</c:v>
                </c:pt>
                <c:pt idx="2">
                  <c:v>0.88713200000000003</c:v>
                </c:pt>
                <c:pt idx="3">
                  <c:v>0.58959550000000005</c:v>
                </c:pt>
                <c:pt idx="4">
                  <c:v>0.57840469999999999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Gloucestershire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1,051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1,859</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193382473"/>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1,985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03145320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55083828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308230512"/>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1,051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1564861"/>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648329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227682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9776601"/>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543799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250082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600274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9602856"/>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450095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2303109"/>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0818258"/>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75119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960694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705211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7403390"/>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922536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85205195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027533669"/>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74097288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01415333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10959733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79621984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660635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39947595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67267893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467334623"/>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784578224"/>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057711994"/>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82741789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60542021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64827738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26796684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14277752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70418620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620938400"/>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42356061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74116489"/>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22145843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731003935"/>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425792766"/>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287306589"/>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56146459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925214529"/>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80934079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15898030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909096476"/>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34172861"/>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22473493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8516781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25898988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62295244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895496429"/>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541202372"/>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52910007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73705091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47664106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172374465"/>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36605090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204200208"/>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06958103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15245216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404251513"/>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414162048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899172" y="622300"/>
            <a:ext cx="337945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Gloucestershire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828655583"/>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530112373"/>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191115689"/>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86225914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23300004"/>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176036086"/>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181182638"/>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28471543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61063580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70601661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816505532"/>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899764068"/>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05016569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870494397"/>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375148070"/>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79719750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46727353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22111158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21126068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117022492"/>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50141883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13141339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15058181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91121586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23101833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58499031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7409539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91298520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714329473"/>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96046651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380649057"/>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336949412"/>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064875968"/>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80981159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25714675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00259506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61112305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48555094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2204289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70369106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196309428"/>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605988070"/>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51736939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9526688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82017161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270434252"/>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02545362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036642889"/>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8243766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798925274"/>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894709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814379990"/>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400027538"/>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32684082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415452697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77301818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538244382"/>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474069914"/>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411665258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853770828"/>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48921262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211124838"/>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038732076"/>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516550830"/>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217990817"/>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82079828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361065263"/>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002677720"/>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54666236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94028253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76999943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83901076"/>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2837102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26142680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259008439"/>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78172352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07371681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51446316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403824196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39133701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57604169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516221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042832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953139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6966775"/>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401105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4244390"/>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616735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054670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23556840"/>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811959482"/>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9298290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602880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948838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9496306"/>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877551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024701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0682096"/>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3587894"/>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574706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0870969"/>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1886800"/>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8746710"/>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293672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155143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932076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950994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472601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3201302"/>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384299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186665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8996712"/>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3845009"/>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837185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399276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97593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8185049"/>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620175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748749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5562144"/>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7188434"/>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849757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134606"/>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3751454"/>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093571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448694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935152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5715142"/>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749995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009112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732209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8545205"/>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135314"/>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276054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9719390"/>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026793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644261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963240"/>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78601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02034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3968010"/>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511805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409378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6976045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600295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51264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604646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3911590"/>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062345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072650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305530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7709070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716500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600892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2930469"/>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5718586"/>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3497733"/>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559381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950936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479945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945585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482305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001271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520342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2160044"/>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2622643"/>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695212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991990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638405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9190395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756335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5737988"/>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928871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937816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4509889"/>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9739604"/>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02561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41994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59355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4600561"/>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836643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3772716"/>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336393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546796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622133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599471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947792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930778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537646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8462013"/>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595086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931570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104489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0156429"/>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665701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093991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073590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35615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871207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527126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447311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180741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094838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73787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78659199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Gloucestershire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899172" y="622300"/>
            <a:ext cx="3379451" cy="276999"/>
          </a:xfrm>
          <a:prstGeom prst="rect">
            <a:avLst/>
          </a:prstGeom>
          <a:noFill/>
        </p:spPr>
        <p:txBody>
          <a:bodyPr wrap="none" rtlCol="0">
            <a:spAutoFit/>
          </a:bodyPr>
          <a:lstStyle/>
          <a:p>
            <a:pPr algn="r"/>
            <a:r>
              <a:rPr lang="en-GB" sz="1200" b="1" noProof="0">
                <a:solidFill>
                  <a:srgbClr val="336E9F"/>
                </a:solidFill>
                <a:latin typeface="Arial"/>
                <a:cs typeface="Arial"/>
              </a:rPr>
              <a:t>NHS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28261</Words>
  <Application>Microsoft Office PowerPoint</Application>
  <PresentationFormat>Custom</PresentationFormat>
  <Paragraphs>6986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