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349"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68" d="100"/>
          <a:sy n="68" d="100"/>
        </p:scale>
        <p:origin x="2970" y="84"/>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4.0644000000000001E-3</c:v>
                </c:pt>
                <c:pt idx="1">
                  <c:v>3.3017199999999997E-2</c:v>
                </c:pt>
                <c:pt idx="2">
                  <c:v>8.9592999999999999E-3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5.6629699999999998E-2</c:v>
                </c:pt>
                <c:pt idx="1">
                  <c:v>4.6531700000000002E-2</c:v>
                </c:pt>
                <c:pt idx="2">
                  <c:v>2.72681E-2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6.8560000000000001E-3</c:v>
                </c:pt>
                <c:pt idx="1">
                  <c:v>2.8029700000000001E-2</c:v>
                </c:pt>
                <c:pt idx="2">
                  <c:v>4.2285999999999999E-3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0.92732499999999995</c:v>
                </c:pt>
                <c:pt idx="1">
                  <c:v>0.80603179999999996</c:v>
                </c:pt>
                <c:pt idx="2">
                  <c:v>0.94701650000000004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0.73904590000000003</c:v>
                </c:pt>
                <c:pt idx="4">
                  <c:v>0.79174219999999995</c:v>
                </c:pt>
                <c:pt idx="5">
                  <c:v>0.82032799999999995</c:v>
                </c:pt>
                <c:pt idx="6">
                  <c:v>0.771173</c:v>
                </c:pt>
                <c:pt idx="7">
                  <c:v>0.7943926</c:v>
                </c:pt>
                <c:pt idx="8">
                  <c:v>0.67368110000000003</c:v>
                </c:pt>
                <c:pt idx="9">
                  <c:v>0.76626150000000004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2.1852099999999999E-2</c:v>
                </c:pt>
                <c:pt idx="1">
                  <c:v>1.73432E-2</c:v>
                </c:pt>
                <c:pt idx="2">
                  <c:v>1.2815099999999999E-2</c:v>
                </c:pt>
                <c:pt idx="3">
                  <c:v>0</c:v>
                </c:pt>
                <c:pt idx="4">
                  <c:v>2.8416000000000001E-3</c:v>
                </c:pt>
                <c:pt idx="5">
                  <c:v>2.7512499999999999E-2</c:v>
                </c:pt>
                <c:pt idx="6">
                  <c:v>2.05766E-2</c:v>
                </c:pt>
                <c:pt idx="7">
                  <c:v>1.7143499999999999E-2</c:v>
                </c:pt>
                <c:pt idx="8">
                  <c:v>2.9373400000000001E-2</c:v>
                </c:pt>
                <c:pt idx="9">
                  <c:v>0</c:v>
                </c:pt>
                <c:pt idx="10">
                  <c:v>4.9652399999999999E-2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4.1635900000000003E-2</c:v>
                </c:pt>
                <c:pt idx="1">
                  <c:v>4.9323600000000002E-2</c:v>
                </c:pt>
                <c:pt idx="2">
                  <c:v>6.0266E-2</c:v>
                </c:pt>
                <c:pt idx="3">
                  <c:v>9.0419700000000006E-2</c:v>
                </c:pt>
                <c:pt idx="4">
                  <c:v>7.96129E-2</c:v>
                </c:pt>
                <c:pt idx="5">
                  <c:v>4.51055E-2</c:v>
                </c:pt>
                <c:pt idx="6">
                  <c:v>5.3453300000000002E-2</c:v>
                </c:pt>
                <c:pt idx="7">
                  <c:v>6.7503099999999996E-2</c:v>
                </c:pt>
                <c:pt idx="8">
                  <c:v>9.5247899999999996E-2</c:v>
                </c:pt>
                <c:pt idx="9">
                  <c:v>8.5231799999999996E-2</c:v>
                </c:pt>
                <c:pt idx="10">
                  <c:v>0.1530068</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4.4301999999999996E-3</c:v>
                </c:pt>
                <c:pt idx="1">
                  <c:v>1.0227E-2</c:v>
                </c:pt>
                <c:pt idx="2">
                  <c:v>2.0424999999999999E-2</c:v>
                </c:pt>
                <c:pt idx="3">
                  <c:v>1.0115900000000001E-2</c:v>
                </c:pt>
                <c:pt idx="4">
                  <c:v>0</c:v>
                </c:pt>
                <c:pt idx="5">
                  <c:v>4.516E-3</c:v>
                </c:pt>
                <c:pt idx="6">
                  <c:v>5.0342E-3</c:v>
                </c:pt>
                <c:pt idx="7">
                  <c:v>1.9891300000000001E-2</c:v>
                </c:pt>
                <c:pt idx="8">
                  <c:v>1.9856499999999999E-2</c:v>
                </c:pt>
                <c:pt idx="9">
                  <c:v>7.3546999999999996E-3</c:v>
                </c:pt>
                <c:pt idx="10">
                  <c:v>1.7350399999999998E-2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0.12580340000000001</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0.89290789999999998</c:v>
                </c:pt>
                <c:pt idx="1">
                  <c:v>0.83733670000000004</c:v>
                </c:pt>
                <c:pt idx="2">
                  <c:v>0.88241389999999997</c:v>
                </c:pt>
                <c:pt idx="3">
                  <c:v>0.7940161</c:v>
                </c:pt>
                <c:pt idx="4">
                  <c:v>0.82851629999999998</c:v>
                </c:pt>
                <c:pt idx="5">
                  <c:v>0.85767380000000004</c:v>
                </c:pt>
                <c:pt idx="6">
                  <c:v>0.79823900000000003</c:v>
                </c:pt>
                <c:pt idx="7">
                  <c:v>0.86034840000000001</c:v>
                </c:pt>
                <c:pt idx="8">
                  <c:v>0.7414345</c:v>
                </c:pt>
                <c:pt idx="9">
                  <c:v>0.81332159999999998</c:v>
                </c:pt>
                <c:pt idx="10">
                  <c:v>0.72052210000000005</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3.2261600000000001E-2</c:v>
                </c:pt>
                <c:pt idx="1">
                  <c:v>4.5328899999999998E-2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4.82748E-2</c:v>
                </c:pt>
                <c:pt idx="1">
                  <c:v>7.20113E-2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1.5785299999999999E-2</c:v>
                </c:pt>
                <c:pt idx="1">
                  <c:v>1.5790499999999999E-2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0.87229319999999999</c:v>
                </c:pt>
                <c:pt idx="1">
                  <c:v>0.7783099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0.1006484</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0.2749837</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1.98798E-2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8.7312671999999996</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5.9848999999999996E-3</c:v>
                </c:pt>
                <c:pt idx="1">
                  <c:v>5.8440899999999997E-2</c:v>
                </c:pt>
                <c:pt idx="2">
                  <c:v>3.1170400000000001E-2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3.71919E-2</c:v>
                </c:pt>
                <c:pt idx="1">
                  <c:v>5.5674300000000003E-2</c:v>
                </c:pt>
                <c:pt idx="2">
                  <c:v>0.17027719999999999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9.1903000000000002E-3</c:v>
                </c:pt>
                <c:pt idx="1">
                  <c:v>3.3614000000000001E-3</c:v>
                </c:pt>
                <c:pt idx="2">
                  <c:v>2.5403499999999999E-2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0.87867329999999999</c:v>
                </c:pt>
                <c:pt idx="1">
                  <c:v>0.81892489999999996</c:v>
                </c:pt>
                <c:pt idx="2">
                  <c:v>0.45666370000000001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0.60349640000000004</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8.7641000000000004E-3</c:v>
                </c:pt>
                <c:pt idx="1">
                  <c:v>3.5569000000000003E-2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0.1213048</c:v>
                </c:pt>
                <c:pt idx="1">
                  <c:v>7.3830900000000005E-2</c:v>
                </c:pt>
                <c:pt idx="2">
                  <c:v>8.7882799999999997E-2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9.3293000000000004E-3</c:v>
                </c:pt>
                <c:pt idx="1">
                  <c:v>3.0783E-3</c:v>
                </c:pt>
                <c:pt idx="2">
                  <c:v>8.4049999999999993E-3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0.28827750000000002</c:v>
                </c:pt>
                <c:pt idx="1">
                  <c:v>0.77389560000000002</c:v>
                </c:pt>
                <c:pt idx="2">
                  <c:v>0.60380750000000005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1.49996E-2</c:v>
                </c:pt>
                <c:pt idx="1">
                  <c:v>5.2348100000000002E-2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0.1018766</c:v>
                </c:pt>
                <c:pt idx="1">
                  <c:v>0.1119301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1.1826400000000001E-2</c:v>
                </c:pt>
                <c:pt idx="1">
                  <c:v>7.0300299999999996E-2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0.39908709999999997</c:v>
                </c:pt>
                <c:pt idx="1">
                  <c:v>0.38884010000000002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1.19518E-2</c:v>
                </c:pt>
                <c:pt idx="1">
                  <c:v>3.33916E-2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7.8110600000000002E-2</c:v>
                </c:pt>
                <c:pt idx="1">
                  <c:v>0.13532669999999999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3.4965099999999999E-2</c:v>
                </c:pt>
                <c:pt idx="1">
                  <c:v>3.87751E-2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0.62214429999999998</c:v>
                </c:pt>
                <c:pt idx="1">
                  <c:v>0.50695129999999999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0.83771530000000005</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0.75980689999999995</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0.74635030000000002</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0.75607959999999996</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0.73384830000000001</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0.83786229999999995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0.82960719999999999</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0.8205829</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0.84370369999999995</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0.82261479999999998</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0.93320420000000004</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0.91331660000000003</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0.92285439999999996</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0.92650509999999997</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0.91071429999999998</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2.83279E-2</c:v>
                </c:pt>
                <c:pt idx="1">
                  <c:v>2.1771599999999999E-2</c:v>
                </c:pt>
                <c:pt idx="2">
                  <c:v>1.28261E-2</c:v>
                </c:pt>
                <c:pt idx="3">
                  <c:v>1.0981100000000001E-2</c:v>
                </c:pt>
                <c:pt idx="4">
                  <c:v>4.3500999999999998E-2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5.7492700000000001E-2</c:v>
                </c:pt>
                <c:pt idx="1">
                  <c:v>4.7959300000000003E-2</c:v>
                </c:pt>
                <c:pt idx="2">
                  <c:v>4.0758299999999997E-2</c:v>
                </c:pt>
                <c:pt idx="3">
                  <c:v>3.34898E-2</c:v>
                </c:pt>
                <c:pt idx="4">
                  <c:v>4.8662900000000002E-2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3.2866800000000002E-2</c:v>
                </c:pt>
                <c:pt idx="1">
                  <c:v>1.3685299999999999E-2</c:v>
                </c:pt>
                <c:pt idx="2">
                  <c:v>1.6391900000000001E-2</c:v>
                </c:pt>
                <c:pt idx="3">
                  <c:v>2.2986599999999999E-2</c:v>
                </c:pt>
                <c:pt idx="4">
                  <c:v>1.6249699999999999E-2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0.83559499999999998</c:v>
                </c:pt>
                <c:pt idx="1">
                  <c:v>0.73469790000000001</c:v>
                </c:pt>
                <c:pt idx="2">
                  <c:v>0.77902420000000006</c:v>
                </c:pt>
                <c:pt idx="3">
                  <c:v>0.85199040000000004</c:v>
                </c:pt>
                <c:pt idx="4">
                  <c:v>0.84719639999999996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0.78772799999999998</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0.79956899999999997</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0.76935480000000001</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0.79473689999999997</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0.77901229999999999</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0.62205699999999997</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0.58360129999999999</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0.63829789999999997</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0.64870070000000002</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0.66049950000000002</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0.75559100000000001</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0.75526309999999997</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0.77326039999999996</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0.75831199999999999</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0.77764279999999997</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0.7180723</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0.69336869999999995</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0.73651290000000003</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0.72033360000000002</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0.73199020000000004</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0.6831933</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0.78385850000000001</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0.81322309999999998</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0.83720930000000005</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0.8339818</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0.95289860000000004</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0.93413170000000001</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0.93920150000000002</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0.94411769999999995</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0.93534790000000001</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0.77697839999999996</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0.77368740000000003</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0.76902170000000003</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0.78440030000000005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0.76874560000000003</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0.94727269999999997</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0.94316809999999995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0.95714279999999996</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0.9521674</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0.94604060000000001</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0.83943659999999998</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0.80340270000000003</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0.84161200000000003</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0.82298850000000001</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0.80588230000000005</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0.94189849999999997</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0.92448759999999996</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0.94027439999999995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0.92631580000000002</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0.92699810000000005</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1.78754E-2</c:v>
                </c:pt>
                <c:pt idx="1">
                  <c:v>1.1564899999999999E-2</c:v>
                </c:pt>
                <c:pt idx="2">
                  <c:v>4.5182800000000002E-2</c:v>
                </c:pt>
                <c:pt idx="3">
                  <c:v>1.7942E-2</c:v>
                </c:pt>
                <c:pt idx="4">
                  <c:v>8.4337000000000006E-3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2.7390299999999999E-2</c:v>
                </c:pt>
                <c:pt idx="1">
                  <c:v>5.0453999999999999E-2</c:v>
                </c:pt>
                <c:pt idx="2">
                  <c:v>6.9326799999999994E-2</c:v>
                </c:pt>
                <c:pt idx="3">
                  <c:v>5.2700799999999999E-2</c:v>
                </c:pt>
                <c:pt idx="4">
                  <c:v>2.3432700000000001E-2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1.2995999999999999E-3</c:v>
                </c:pt>
                <c:pt idx="1">
                  <c:v>1.85811E-2</c:v>
                </c:pt>
                <c:pt idx="2">
                  <c:v>2.3071700000000001E-2</c:v>
                </c:pt>
                <c:pt idx="3">
                  <c:v>1.1799199999999999E-2</c:v>
                </c:pt>
                <c:pt idx="4">
                  <c:v>3.1456000000000001E-3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0.91041559999999999</c:v>
                </c:pt>
                <c:pt idx="1">
                  <c:v>0.82241739999999997</c:v>
                </c:pt>
                <c:pt idx="2">
                  <c:v>0.73885219999999996</c:v>
                </c:pt>
                <c:pt idx="3">
                  <c:v>0.76892729999999998</c:v>
                </c:pt>
                <c:pt idx="4">
                  <c:v>0.93539910000000004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0.82493369999999999</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0.8126835</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0.84021069999999998</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0.84796570000000004</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0.84311049999999998</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0.82650599999999996</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0.83808020000000005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0.87292820000000004</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0.84531449999999997</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0.85009140000000005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0.71250000000000002</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0.69673589999999996</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0.70918369999999997</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0.70221610000000001</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0.69965639999999996</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0.54359670000000004</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0.54816509999999996</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0.53863380000000005</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0.74757280000000004</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0.80197410000000002</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0.8210151</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0.83831020000000001</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0.84562839999999995</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0.78327919999999995</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0.77938030000000003</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0.77557489999999996</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0.81706529999999999</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0.80123080000000002</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0.84073109999999995</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0.81420459999999995</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0.82248520000000003</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0.82820859999999996</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0.82535579999999997</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0.63471069999999996</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0.59206510000000001</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0.67761190000000004</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0.67768600000000001</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0.65006229999999998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0.75647249999999999</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0.73535669999999997</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0.73513079999999997</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0.7487047</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0.73803680000000005</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0.90803489999999998</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0.90203560000000005</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0.91221719999999995</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0.9340659</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0.92209629999999998</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9.4055000000000007E-3</c:v>
                </c:pt>
                <c:pt idx="1">
                  <c:v>2.3228499999999999E-2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5.6958700000000001E-2</c:v>
                </c:pt>
                <c:pt idx="1">
                  <c:v>6.8287799999999996E-2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9.2139000000000006E-3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0.19048870000000001</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0.77656860000000005</c:v>
                </c:pt>
                <c:pt idx="1">
                  <c:v>0.65829919999999997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0.98199999999999998</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0.98584300000000002</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0.99090909999999999</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0.99408289999999999</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0.98672570000000004</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0.91203699999999999</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0.92857140000000005</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0.92703860000000005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0.94035089999999999</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0.9344633</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0.67189960000000004</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0.59254949999999995</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0.60481099999999999</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0.62724550000000001</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0.62844040000000001</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0.75076449999999995</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0.65653150000000005</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0.6875</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0.69162990000000002</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0.69867060000000003</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0.70942810000000001</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0.65168539999999997</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0.67986800000000003</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0.70057309999999995</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0.72606769999999998</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0.58812260000000005</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0.63961489999999999</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0.67976429999999999</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0.66838489999999995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0.70376709999999998</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0.8024133</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0.75523700000000005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0.76298699999999997</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0.7627119</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0.75581399999999999</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0.89711419999999997</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0.90909090000000004</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0.91731850000000004</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0.89248559999999999</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0.77798509999999998</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0.76752770000000003</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0.76767680000000005</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0.79409589999999997</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0.77762039999999999</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0.87538459999999996</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0.86946650000000003</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0.86166670000000001</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0.85919540000000005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0.87091989999999997</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2.3943900000000001E-2</c:v>
                </c:pt>
                <c:pt idx="1">
                  <c:v>7.4306300000000006E-2</c:v>
                </c:pt>
                <c:pt idx="2">
                  <c:v>2.7419099999999998E-2</c:v>
                </c:pt>
                <c:pt idx="3">
                  <c:v>1.9856700000000001E-2</c:v>
                </c:pt>
                <c:pt idx="4">
                  <c:v>4.1565400000000002E-2</c:v>
                </c:pt>
                <c:pt idx="5">
                  <c:v>1.8262500000000001E-2</c:v>
                </c:pt>
                <c:pt idx="6">
                  <c:v>1.36994E-2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6.3791399999999998E-2</c:v>
                </c:pt>
                <c:pt idx="1">
                  <c:v>7.2746699999999997E-2</c:v>
                </c:pt>
                <c:pt idx="2">
                  <c:v>7.6726799999999998E-2</c:v>
                </c:pt>
                <c:pt idx="3">
                  <c:v>9.1298400000000002E-2</c:v>
                </c:pt>
                <c:pt idx="4">
                  <c:v>7.8203599999999998E-2</c:v>
                </c:pt>
                <c:pt idx="5">
                  <c:v>5.8369499999999998E-2</c:v>
                </c:pt>
                <c:pt idx="6">
                  <c:v>4.9446499999999997E-2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3.1054499999999999E-2</c:v>
                </c:pt>
                <c:pt idx="1">
                  <c:v>1.5329499999999999E-2</c:v>
                </c:pt>
                <c:pt idx="2">
                  <c:v>2.8500999999999999E-3</c:v>
                </c:pt>
                <c:pt idx="3">
                  <c:v>2.4871600000000001E-2</c:v>
                </c:pt>
                <c:pt idx="4">
                  <c:v>2.9342699999999999E-2</c:v>
                </c:pt>
                <c:pt idx="5">
                  <c:v>2.0895500000000001E-2</c:v>
                </c:pt>
                <c:pt idx="6">
                  <c:v>6.3153999999999997E-3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0.75192809999999999</c:v>
                </c:pt>
                <c:pt idx="1">
                  <c:v>0.70504710000000004</c:v>
                </c:pt>
                <c:pt idx="2">
                  <c:v>0.72315419999999997</c:v>
                </c:pt>
                <c:pt idx="3">
                  <c:v>0.69682339999999998</c:v>
                </c:pt>
                <c:pt idx="4">
                  <c:v>0.62815719999999997</c:v>
                </c:pt>
                <c:pt idx="5">
                  <c:v>0.80460549999999997</c:v>
                </c:pt>
                <c:pt idx="6">
                  <c:v>0.85861500000000002</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0.89258700000000002</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0.85144129999999996</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0.85342019999999996</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0.85977340000000002</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0.86131389999999997</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0.86561949999999999</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0.79483870000000001</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0.831758</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0.81967210000000001</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0.80743240000000005</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0.84921769999999996</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0.8839591</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0.8556338</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0.86746990000000002</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0.8451883</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0.81018520000000005</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0.8354838</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0.83283580000000001</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0.82710280000000003</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0.77096770000000003</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0.75688080000000002</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0.8394161</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0.79874210000000001</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0.88051950000000001</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0.88770059999999995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0.88157890000000005</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0.88069419999999998</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0.88036119999999995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0.88200590000000001</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0.84350400000000003</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0.85610470000000005</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0.85958489999999999</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0.83647800000000005</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0.75183670000000002</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0.76655810000000002</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0.7622951</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0.75886989999999999</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0.71917810000000004</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0.79166669999999995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0.8071895</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0.81345559999999995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0.69585249999999998</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0.79197079999999997</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0.74763409999999997</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6.0740999999999998E-3</c:v>
                </c:pt>
                <c:pt idx="1">
                  <c:v>1.07682E-2</c:v>
                </c:pt>
                <c:pt idx="2">
                  <c:v>4.4851700000000001E-2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4.2177199999999998E-2</c:v>
                </c:pt>
                <c:pt idx="1">
                  <c:v>6.7979800000000007E-2</c:v>
                </c:pt>
                <c:pt idx="2">
                  <c:v>0.1013786</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6.3596E-3</c:v>
                </c:pt>
                <c:pt idx="1">
                  <c:v>1.0274999999999999E-2</c:v>
                </c:pt>
                <c:pt idx="2">
                  <c:v>1.96104E-2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0.92429269999999997</c:v>
                </c:pt>
                <c:pt idx="1">
                  <c:v>0.74146909999999999</c:v>
                </c:pt>
                <c:pt idx="2">
                  <c:v>0.65584319999999996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0.82978730000000001</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0.8509719</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0.85941040000000002</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0.79795020000000005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0.81907090000000005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0.79599500000000001</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0.53007139999999997</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0.51126280000000002</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0.52758280000000002</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0.54765750000000002</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0.54921880000000001</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0.59330989999999995</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0.57667639999999998</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0.57463330000000001</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0.58898309999999998</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0.60772360000000003</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0.86498359999999996</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0.85409250000000003</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0.86518050000000002</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0.86722690000000002</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0.84163270000000001</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0.71168830000000005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0.69470589999999999</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0.69546620000000003</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0.71458480000000002</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0.70639149999999995</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0.74333329999999997</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0.73590169999999999</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0.72606159999999997</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0.74161080000000001</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0.72571430000000003</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0.37738100000000002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0.39813860000000001</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0.47484910000000002</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0.48068670000000002</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0.50736840000000005</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0.52397260000000001</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0.50572830000000002</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1.19194E-2</c:v>
                </c:pt>
                <c:pt idx="1">
                  <c:v>2.61196E-2</c:v>
                </c:pt>
                <c:pt idx="2">
                  <c:v>2.0339999999999998E-3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6.61302E-2</c:v>
                </c:pt>
                <c:pt idx="1">
                  <c:v>3.1675700000000001E-2</c:v>
                </c:pt>
                <c:pt idx="2">
                  <c:v>1.6055699999999999E-2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1.49807E-2</c:v>
                </c:pt>
                <c:pt idx="1">
                  <c:v>4.0689000000000003E-3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3.4791000000000002E-3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0.70380160000000003</c:v>
                </c:pt>
                <c:pt idx="1">
                  <c:v>0.93431949999999997</c:v>
                </c:pt>
                <c:pt idx="2">
                  <c:v>0.98702409999999996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0.5224586</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0.5389408</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0.60829489999999997</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0.61721610000000005</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0.61685489999999998</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0.88329340000000001</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0.8383138</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0.85315249999999998</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0.86425339999999995</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0.81582200000000005</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0.89303480000000002</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0.88549199999999995</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0.88497060000000005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0.88634840000000004</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0.87620889999999996</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0.58473739999999996</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0.59139779999999997</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0.60615379999999996</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0.61157720000000004</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0.60398410000000002</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0.78787879999999999</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0.75760989999999995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0.78711989999999998</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0.79119320000000004</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0.77517239999999998</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0.32</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0.29216150000000002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0.29433959999999998</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0.31626500000000002</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0.28614460000000003</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8.9029360000000004</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8.7831059000000007</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8.8090247999999995</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8.8565787999999994</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8.7262430000000002</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0.43328749999999999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0.36648249999999999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0.42012579999999999</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0.43181819999999999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0.45102039999999999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3</c:v>
                </c:pt>
                <c:pt idx="1">
                  <c:v>20</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56</c:v>
                </c:pt>
                <c:pt idx="1">
                  <c:v>41</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c:v>
                </c:pt>
                <c:pt idx="1">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9.0606000000000003E-3</c:v>
                </c:pt>
                <c:pt idx="1">
                  <c:v>2.5281000000000001E-2</c:v>
                </c:pt>
                <c:pt idx="2">
                  <c:v>2.4316999999999998E-2</c:v>
                </c:pt>
                <c:pt idx="3">
                  <c:v>1.8315100000000001E-2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4.75106E-2</c:v>
                </c:pt>
                <c:pt idx="1">
                  <c:v>4.4360999999999998E-2</c:v>
                </c:pt>
                <c:pt idx="2">
                  <c:v>3.84421E-2</c:v>
                </c:pt>
                <c:pt idx="3">
                  <c:v>7.1383299999999997E-2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1.9028900000000001E-2</c:v>
                </c:pt>
                <c:pt idx="1">
                  <c:v>5.4133000000000002E-3</c:v>
                </c:pt>
                <c:pt idx="2">
                  <c:v>1.6840500000000001E-2</c:v>
                </c:pt>
                <c:pt idx="3">
                  <c:v>2.8265100000000001E-2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0.82773470000000005</c:v>
                </c:pt>
                <c:pt idx="1">
                  <c:v>0.80161450000000001</c:v>
                </c:pt>
                <c:pt idx="2">
                  <c:v>0.84514610000000001</c:v>
                </c:pt>
                <c:pt idx="3">
                  <c:v>0.54427829999999999</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1.2915599999999999E-2</c:v>
                </c:pt>
                <c:pt idx="1">
                  <c:v>8.162E-4</c:v>
                </c:pt>
                <c:pt idx="2">
                  <c:v>1.6881299999999998E-2</c:v>
                </c:pt>
                <c:pt idx="3">
                  <c:v>7.9559999999999995E-3</c:v>
                </c:pt>
                <c:pt idx="4">
                  <c:v>1.7332299999999998E-2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4.5730100000000003E-2</c:v>
                </c:pt>
                <c:pt idx="1">
                  <c:v>7.3762900000000006E-2</c:v>
                </c:pt>
                <c:pt idx="2">
                  <c:v>5.2836000000000001E-2</c:v>
                </c:pt>
                <c:pt idx="3">
                  <c:v>7.2555700000000001E-2</c:v>
                </c:pt>
                <c:pt idx="4">
                  <c:v>8.0787899999999996E-2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6.7359000000000004E-3</c:v>
                </c:pt>
                <c:pt idx="1">
                  <c:v>1.15808E-2</c:v>
                </c:pt>
                <c:pt idx="2">
                  <c:v>0</c:v>
                </c:pt>
                <c:pt idx="3">
                  <c:v>1.0716699999999999E-2</c:v>
                </c:pt>
                <c:pt idx="4">
                  <c:v>9.2061999999999995E-3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9.7317699999999993E-2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0.72807219999999995</c:v>
                </c:pt>
                <c:pt idx="1">
                  <c:v>0.70965509999999998</c:v>
                </c:pt>
                <c:pt idx="2">
                  <c:v>0.84259209999999995</c:v>
                </c:pt>
                <c:pt idx="3">
                  <c:v>0.612178</c:v>
                </c:pt>
                <c:pt idx="4">
                  <c:v>0.55285600000000001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Essex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1,664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3,467</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48</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954777076"/>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3,736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3,467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1,664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560190685"/>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352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1,664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2356498883"/>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233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1,664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246954237"/>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1,468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1,664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41903579"/>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31491483"/>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223992"/>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3831609"/>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7098846"/>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96957762"/>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60637425"/>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90949308"/>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21000253"/>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6437677"/>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1755233"/>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4856728"/>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97040664"/>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75753444"/>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9377273"/>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72774672"/>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701557225"/>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728630983"/>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062530944"/>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227455245"/>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205245708"/>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928394112"/>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672896584"/>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1191627845"/>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2952220919"/>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1522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1606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1532509400"/>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888977687"/>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1883886218"/>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3538895794"/>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29%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907668069"/>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4254857549"/>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1216773930"/>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282128117"/>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137766238"/>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657056705"/>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568627144"/>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1168052452"/>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2027949205"/>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461286129"/>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513052275"/>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3546075830"/>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694239954"/>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401556291"/>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411701306"/>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2434509813"/>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3341376435"/>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153271653"/>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65885362"/>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3609201303"/>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680071444"/>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202972941"/>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4157820530"/>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674728952"/>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364913826"/>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870889173"/>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349541269"/>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581332398"/>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064107185"/>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450926282"/>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4725974"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Essex Integrated Care Board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828582485"/>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121056751"/>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562735315"/>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2766748117"/>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626935" y="622300"/>
            <a:ext cx="2651688"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Essex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4091053111"/>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2787343816"/>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706236021"/>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492085172"/>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661323476"/>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487130483"/>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636118057"/>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43221597"/>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304503241"/>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2765652704"/>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386377986"/>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102230846"/>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213929926"/>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740042572"/>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652792714"/>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995568310"/>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2999987624"/>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4238958091"/>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824542319"/>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2627533917"/>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450488560"/>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4074051347"/>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987763711"/>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4101909071"/>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845966845"/>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139148058"/>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762765087"/>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3447297993"/>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695573830"/>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Q05. Patient received all the information needed about the diagnostic test in advance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Q07. Patient felt the length of time waiting for diagnostic test results was about right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Q18. Patient found it very or quite easy to contact their main contact person</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Q29. Patient was offered information about how to get financial help or benefits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Q46. Patient was given information that they could access about support in dealing with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Q57. Administration of care was very good or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Q59. Patient's average rating of care scored from very poor to very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25678105"/>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391213396"/>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657967929"/>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378173829"/>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650068958"/>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788082862"/>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4139749827"/>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222917597"/>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375577328"/>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745323080"/>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47182781"/>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343892868"/>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4094404787"/>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2450283762"/>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524730711"/>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011237554"/>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4142926713"/>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3418768346"/>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943706561"/>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50788868"/>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194647909"/>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3322579970"/>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977008315"/>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826782006"/>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756335100"/>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21312619"/>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4144447178"/>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151868226"/>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2964775197"/>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736293093"/>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683975419"/>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054471920"/>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2875083204"/>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929464145"/>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4289465979"/>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4116653765"/>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598419707"/>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1368246937"/>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738704093"/>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139442589"/>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3514179895"/>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944251379"/>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068877689"/>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104850847"/>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431085109"/>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958104945"/>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2759943849"/>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209424761"/>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228161157"/>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802439613"/>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337267390"/>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118391473"/>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37109481"/>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96300869"/>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03653760"/>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16367491"/>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5553103"/>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08129641"/>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987706"/>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4994585"/>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70148621"/>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505650349"/>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85010274"/>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18007702"/>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72161498"/>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9160082"/>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99577378"/>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82853485"/>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89114207"/>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57739396"/>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09645408"/>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74264046"/>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34171886"/>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92057309"/>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77164587"/>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28519937"/>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161690"/>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945352"/>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28189658"/>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94691869"/>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1397887"/>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2005588"/>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85492766"/>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50681226"/>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49281384"/>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5087943"/>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95446814"/>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1472519"/>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1187841"/>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6031424"/>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15595236"/>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95869816"/>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9114042"/>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41052326"/>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47970810"/>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9881718"/>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14324416"/>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22195244"/>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40870680"/>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7235834"/>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54344882"/>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2404203"/>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0855877"/>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6341093"/>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61377382"/>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9401288"/>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30104054"/>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35243767"/>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51009302"/>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75062841"/>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2394171"/>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75332521"/>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49751285"/>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68597218"/>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96078475"/>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93491754"/>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61330952"/>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25784012"/>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29208428"/>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3142476"/>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5967326"/>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60842808"/>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74274237"/>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32610707"/>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98035815"/>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51232107"/>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08963791"/>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31733310"/>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1133164"/>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7378703"/>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09915470"/>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91724885"/>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1464233"/>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52491244"/>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4010353"/>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65486418"/>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08767330"/>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15442798"/>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92078703"/>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7099815"/>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91932008"/>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9847454"/>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43462284"/>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42371347"/>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3670623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59862996"/>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1721802"/>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0506958"/>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85738041"/>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45731238"/>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95629379"/>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95732681"/>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81747729"/>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0776582"/>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07479832"/>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45857528"/>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62469979"/>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33599248"/>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39352000"/>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4640551"/>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76550451"/>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39283813"/>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92534402"/>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4295632"/>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38681331"/>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7090516"/>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07646131"/>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1076146"/>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69362084"/>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7660214"/>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09909183"/>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10520893"/>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25595136"/>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7041445"/>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07481482"/>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80136242"/>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RQW</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Princess Alexandra Hospital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RAJ</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Mid and South Essex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4626935" y="622300"/>
            <a:ext cx="2651688" cy="276999"/>
          </a:xfrm>
          <a:prstGeom prst="rect">
            <a:avLst/>
          </a:prstGeom>
          <a:noFill/>
        </p:spPr>
        <p:txBody>
          <a:bodyPr wrap="none" rtlCol="0">
            <a:spAutoFit/>
          </a:bodyPr>
          <a:lstStyle/>
          <a:p>
            <a:pPr algn="r"/>
            <a:r>
              <a:rPr lang="en-GB" sz="1200" b="1" noProof="0">
                <a:solidFill>
                  <a:srgbClr val="336E9F"/>
                </a:solidFill>
                <a:latin typeface="Arial"/>
                <a:cs typeface="Arial"/>
              </a:rPr>
              <a:t>NHS Essex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28541</Words>
  <Application>Microsoft Office PowerPoint</Application>
  <PresentationFormat>Custom</PresentationFormat>
  <Paragraphs>7014</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2026-06-26T16:14:25Z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