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1.243E-3</c:v>
                </c:pt>
                <c:pt idx="1">
                  <c:v>2.6609500000000001E-2</c:v>
                </c:pt>
                <c:pt idx="2">
                  <c:v>5.7337999999999998E-3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6.2272399999999999E-2</c:v>
                </c:pt>
                <c:pt idx="1">
                  <c:v>5.93471E-2</c:v>
                </c:pt>
                <c:pt idx="2">
                  <c:v>3.3719100000000002E-2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4.0346000000000002E-3</c:v>
                </c:pt>
                <c:pt idx="1">
                  <c:v>2.1621999999999999E-2</c:v>
                </c:pt>
                <c:pt idx="2">
                  <c:v>1.0031E-3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0.93816809999999995</c:v>
                </c:pt>
                <c:pt idx="1">
                  <c:v>0.87474430000000003</c:v>
                </c:pt>
                <c:pt idx="2">
                  <c:v>0.95675580000000005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0.71354669999999998</c:v>
                </c:pt>
                <c:pt idx="4">
                  <c:v>0.77450149999999995</c:v>
                </c:pt>
                <c:pt idx="5">
                  <c:v>0.82032799999999995</c:v>
                </c:pt>
                <c:pt idx="6">
                  <c:v>0.771173</c:v>
                </c:pt>
                <c:pt idx="7">
                  <c:v>0.7943926</c:v>
                </c:pt>
                <c:pt idx="8">
                  <c:v>0.67368110000000003</c:v>
                </c:pt>
                <c:pt idx="9">
                  <c:v>0.7446583</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1.7440199999999999E-2</c:v>
                </c:pt>
                <c:pt idx="1">
                  <c:v>5.9037999999999998E-3</c:v>
                </c:pt>
                <c:pt idx="2">
                  <c:v>1.8984E-3</c:v>
                </c:pt>
                <c:pt idx="3">
                  <c:v>0</c:v>
                </c:pt>
                <c:pt idx="4">
                  <c:v>0</c:v>
                </c:pt>
                <c:pt idx="5">
                  <c:v>2.2346100000000001E-2</c:v>
                </c:pt>
                <c:pt idx="6">
                  <c:v>8.1338999999999995E-3</c:v>
                </c:pt>
                <c:pt idx="7">
                  <c:v>4.9515000000000002E-3</c:v>
                </c:pt>
                <c:pt idx="8">
                  <c:v>3.4734000000000002E-3</c:v>
                </c:pt>
                <c:pt idx="9">
                  <c:v>0</c:v>
                </c:pt>
                <c:pt idx="10">
                  <c:v>4.7489099999999999E-2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5.0459700000000003E-2</c:v>
                </c:pt>
                <c:pt idx="1">
                  <c:v>7.22024E-2</c:v>
                </c:pt>
                <c:pt idx="2">
                  <c:v>8.2099500000000006E-2</c:v>
                </c:pt>
                <c:pt idx="3">
                  <c:v>0.14141809999999999</c:v>
                </c:pt>
                <c:pt idx="4">
                  <c:v>0.11977740000000001</c:v>
                </c:pt>
                <c:pt idx="5">
                  <c:v>5.5438300000000003E-2</c:v>
                </c:pt>
                <c:pt idx="6">
                  <c:v>7.8338699999999997E-2</c:v>
                </c:pt>
                <c:pt idx="7">
                  <c:v>9.1887099999999999E-2</c:v>
                </c:pt>
                <c:pt idx="8">
                  <c:v>0.14704800000000001</c:v>
                </c:pt>
                <c:pt idx="9">
                  <c:v>0.1284382</c:v>
                </c:pt>
                <c:pt idx="10">
                  <c:v>0.15733340000000001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1.84E-5</c:v>
                </c:pt>
                <c:pt idx="1">
                  <c:v>0</c:v>
                </c:pt>
                <c:pt idx="2">
                  <c:v>9.5083000000000008E-3</c:v>
                </c:pt>
                <c:pt idx="3">
                  <c:v>0</c:v>
                </c:pt>
                <c:pt idx="4">
                  <c:v>0</c:v>
                </c:pt>
                <c:pt idx="5">
                  <c:v>0</c:v>
                </c:pt>
                <c:pt idx="6">
                  <c:v>0</c:v>
                </c:pt>
                <c:pt idx="7">
                  <c:v>7.6993000000000001E-3</c:v>
                </c:pt>
                <c:pt idx="8">
                  <c:v>0</c:v>
                </c:pt>
                <c:pt idx="9">
                  <c:v>0</c:v>
                </c:pt>
                <c:pt idx="10">
                  <c:v>1.51871E-2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0.11157739999999999</c:v>
                </c:pt>
                <c:pt idx="2">
                  <c:v>6.3756099999999996E-2</c:v>
                </c:pt>
                <c:pt idx="3">
                  <c:v>0.1450352</c:v>
                </c:pt>
                <c:pt idx="4">
                  <c:v>0.1057211</c:v>
                </c:pt>
                <c:pt idx="5">
                  <c:v>0.10188759999999999</c:v>
                </c:pt>
                <c:pt idx="6">
                  <c:v>0.14235439999999999</c:v>
                </c:pt>
                <c:pt idx="7">
                  <c:v>0.10106950000000001</c:v>
                </c:pt>
                <c:pt idx="8">
                  <c:v>0.1757975</c:v>
                </c:pt>
                <c:pt idx="9">
                  <c:v>0.1269035</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0.90933649999999999</c:v>
                </c:pt>
                <c:pt idx="1">
                  <c:v>0.86946060000000003</c:v>
                </c:pt>
                <c:pt idx="2">
                  <c:v>0.90419000000000005</c:v>
                </c:pt>
                <c:pt idx="3">
                  <c:v>0.82183930000000005</c:v>
                </c:pt>
                <c:pt idx="4">
                  <c:v>0.86616280000000001</c:v>
                </c:pt>
                <c:pt idx="5">
                  <c:v>0.87804340000000003</c:v>
                </c:pt>
                <c:pt idx="6">
                  <c:v>0.83700079999999999</c:v>
                </c:pt>
                <c:pt idx="7">
                  <c:v>0.87160190000000004</c:v>
                </c:pt>
                <c:pt idx="8">
                  <c:v>0.76506220000000003</c:v>
                </c:pt>
                <c:pt idx="9">
                  <c:v>0.85266949999999997</c:v>
                </c:pt>
                <c:pt idx="10">
                  <c:v>0.88949699999999998</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2.4420799999999999E-2</c:v>
                </c:pt>
                <c:pt idx="1">
                  <c:v>4.0430199999999999E-2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6.3956499999999999E-2</c:v>
                </c:pt>
                <c:pt idx="1">
                  <c:v>8.1808800000000001E-2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7.9444000000000008E-3</c:v>
                </c:pt>
                <c:pt idx="1">
                  <c:v>1.0891700000000001E-2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0.88505140000000004</c:v>
                </c:pt>
                <c:pt idx="1">
                  <c:v>0.83157539999999996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8.6031200000000002E-2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0.30421799999999999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5.2627000000000004E-3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9.0304423000000007</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1.2401000000000001E-3</c:v>
                </c:pt>
                <c:pt idx="1">
                  <c:v>5.4540999999999999E-2</c:v>
                </c:pt>
                <c:pt idx="2">
                  <c:v>2.5940299999999999E-2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4.6681500000000001E-2</c:v>
                </c:pt>
                <c:pt idx="1">
                  <c:v>6.3474299999999997E-2</c:v>
                </c:pt>
                <c:pt idx="2">
                  <c:v>0.18073739999999999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4.4454999999999998E-3</c:v>
                </c:pt>
                <c:pt idx="1">
                  <c:v>0</c:v>
                </c:pt>
                <c:pt idx="2">
                  <c:v>2.0173400000000001E-2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0.1011734</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0.90143700000000004</c:v>
                </c:pt>
                <c:pt idx="1">
                  <c:v>0.88454359999999999</c:v>
                </c:pt>
                <c:pt idx="2">
                  <c:v>0.38852690000000001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0.25719900000000001</c:v>
                </c:pt>
                <c:pt idx="1">
                  <c:v>0.73021069999999999</c:v>
                </c:pt>
                <c:pt idx="2">
                  <c:v>0.59774970000000005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3.0006100000000001E-2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0.1437049</c:v>
                </c:pt>
                <c:pt idx="1">
                  <c:v>8.4956799999999999E-2</c:v>
                </c:pt>
                <c:pt idx="2">
                  <c:v>9.9376300000000001E-2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2.6583000000000002E-3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0.59909610000000002</c:v>
                </c:pt>
                <c:pt idx="1">
                  <c:v>0.1548264</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0.37595430000000002</c:v>
                </c:pt>
                <c:pt idx="1">
                  <c:v>0.83752159999999998</c:v>
                </c:pt>
                <c:pt idx="2">
                  <c:v>0.689083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7.7295999999999997E-3</c:v>
                </c:pt>
                <c:pt idx="1">
                  <c:v>4.1934699999999998E-2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0.1164164</c:v>
                </c:pt>
                <c:pt idx="1">
                  <c:v>0.13275700000000001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4.5564999999999998E-3</c:v>
                </c:pt>
                <c:pt idx="1">
                  <c:v>5.98869E-2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0.50751259999999998</c:v>
                </c:pt>
                <c:pt idx="1">
                  <c:v>0.43854850000000001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3.7125000000000001E-3</c:v>
                </c:pt>
                <c:pt idx="1">
                  <c:v>2.4293200000000001E-2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9.4589000000000006E-2</c:v>
                </c:pt>
                <c:pt idx="1">
                  <c:v>0.1535233</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2.67259E-2</c:v>
                </c:pt>
                <c:pt idx="1">
                  <c:v>2.96768E-2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0.71360299999999999</c:v>
                </c:pt>
                <c:pt idx="1">
                  <c:v>0.64085829999999999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0.85647430000000002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0.81586020000000004</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0.81620309999999996</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0.80051819999999996</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0.81582359999999998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0.86625189999999996</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0.86852589999999996</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0.86127869999999995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0.85400520000000002</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0.88501289999999999</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0.94022620000000001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0.94583329999999999</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0.94783720000000005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0.93783780000000005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0.93810179999999999</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2.3424500000000001E-2</c:v>
                </c:pt>
                <c:pt idx="1">
                  <c:v>1.5016699999999999E-2</c:v>
                </c:pt>
                <c:pt idx="2">
                  <c:v>5.6703999999999999E-3</c:v>
                </c:pt>
                <c:pt idx="3">
                  <c:v>4.9373000000000004E-3</c:v>
                </c:pt>
                <c:pt idx="4">
                  <c:v>3.8244399999999998E-2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6.7299399999999995E-2</c:v>
                </c:pt>
                <c:pt idx="1">
                  <c:v>6.1469099999999999E-2</c:v>
                </c:pt>
                <c:pt idx="2">
                  <c:v>5.5069800000000002E-2</c:v>
                </c:pt>
                <c:pt idx="3">
                  <c:v>4.55775E-2</c:v>
                </c:pt>
                <c:pt idx="4">
                  <c:v>5.9176100000000002E-2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2.7963399999999999E-2</c:v>
                </c:pt>
                <c:pt idx="1">
                  <c:v>6.9303999999999998E-3</c:v>
                </c:pt>
                <c:pt idx="2">
                  <c:v>9.2361000000000006E-3</c:v>
                </c:pt>
                <c:pt idx="3">
                  <c:v>1.6942800000000001E-2</c:v>
                </c:pt>
                <c:pt idx="4">
                  <c:v>1.09931E-2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0.81540480000000004</c:v>
                </c:pt>
                <c:pt idx="1">
                  <c:v>0.7337572</c:v>
                </c:pt>
                <c:pt idx="2">
                  <c:v>0.7982165</c:v>
                </c:pt>
                <c:pt idx="3">
                  <c:v>0.86957340000000005</c:v>
                </c:pt>
                <c:pt idx="4">
                  <c:v>0.86202979999999996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0.77030810000000005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0.82566580000000001</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0.82926829999999996</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0.79201679999999997</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0.7961165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0.67355370000000003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0.6906854</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0.71712540000000002</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0.72585670000000002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0.71428570000000002</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0.76549860000000003</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0.78780779999999995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0.79521830000000004</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0.8019693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0.80583610000000006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0.74697170000000002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0.76850770000000002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0.75078860000000003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0.80641589999999996</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0.74128229999999995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0.69912790000000002</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0.77581860000000002</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0.79510020000000003</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0.81937800000000005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0.81508519999999995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0.95031060000000001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0.96684349999999997</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0.95662650000000005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0.95238100000000003</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0.94935069999999999</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0.79411759999999998</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0.82313829999999999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0.82430800000000004</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0.82535579999999997</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0.83246759999999997</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0.96894409999999997</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0.96921009999999996</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0.9763387</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0.96666660000000004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0.95795010000000003</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0.87644149999999998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0.88856729999999995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0.8735484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0.89530200000000004</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0.88078540000000005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0.93931039999999999</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0.93486130000000001</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0.92223440000000001</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0.93310660000000001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0.93846149999999995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1.29497E-2</c:v>
                </c:pt>
                <c:pt idx="1">
                  <c:v>6.1890000000000001E-3</c:v>
                </c:pt>
                <c:pt idx="2">
                  <c:v>3.9939500000000003E-2</c:v>
                </c:pt>
                <c:pt idx="3">
                  <c:v>1.1475000000000001E-2</c:v>
                </c:pt>
                <c:pt idx="4">
                  <c:v>4.2224999999999997E-3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3.72416E-2</c:v>
                </c:pt>
                <c:pt idx="1">
                  <c:v>6.1205700000000002E-2</c:v>
                </c:pt>
                <c:pt idx="2">
                  <c:v>7.9813300000000004E-2</c:v>
                </c:pt>
                <c:pt idx="3">
                  <c:v>6.5634799999999993E-2</c:v>
                </c:pt>
                <c:pt idx="4">
                  <c:v>3.18552E-2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1.32053E-2</c:v>
                </c:pt>
                <c:pt idx="2">
                  <c:v>1.7828400000000001E-2</c:v>
                </c:pt>
                <c:pt idx="3">
                  <c:v>5.3321999999999996E-3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5.1984099999999998E-2</c:v>
                </c:pt>
                <c:pt idx="1">
                  <c:v>0.11485869999999999</c:v>
                </c:pt>
                <c:pt idx="2">
                  <c:v>0.16142290000000001</c:v>
                </c:pt>
                <c:pt idx="3">
                  <c:v>0.17303660000000001</c:v>
                </c:pt>
                <c:pt idx="4">
                  <c:v>3.78106E-2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0.93821200000000005</c:v>
                </c:pt>
                <c:pt idx="1">
                  <c:v>0.88514130000000002</c:v>
                </c:pt>
                <c:pt idx="2">
                  <c:v>0.81842950000000003</c:v>
                </c:pt>
                <c:pt idx="3">
                  <c:v>0.82615629999999995</c:v>
                </c:pt>
                <c:pt idx="4">
                  <c:v>0.9477816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0.84812030000000005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0.85052910000000004</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0.86194899999999997</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0.85503689999999999</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0.86075950000000001</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0.85405399999999998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0.86068480000000003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0.85819330000000005</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0.8653421</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0.87246049999999997</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0.74328360000000004</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0.74771240000000005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0.7804584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0.74969330000000001</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0.7711443</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0.59528910000000002</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0.56857849999999999</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0.63876650000000001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0.77684560000000002</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0.83717580000000003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0.86479589999999995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0.8935611</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0.82016350000000005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0.81205669999999996</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0.80579400000000001</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0.83054629999999996</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0.83737019999999995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0.83988359999999995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0.84125000000000005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0.84431820000000002</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0.87092879999999995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0.87637699999999996</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0.74474470000000004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0.73047859999999998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0.76244339999999999</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0.74835879999999999</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0.76500000000000001</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0.79004039999999998</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0.78791469999999997</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0.80699900000000002</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0.82274250000000004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0.80275229999999997</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0.91062399999999999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0.93722629999999996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0.92757310000000004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0.94039729999999999</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0.93150690000000003</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0.74109959999999997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1.4394199999999999E-2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7.9864599999999994E-2</c:v>
                </c:pt>
                <c:pt idx="1">
                  <c:v>8.5956299999999999E-2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3.7960000000000001E-4</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0.17903579999999999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0.77925250000000001</c:v>
                </c:pt>
                <c:pt idx="1">
                  <c:v>0.71095149999999996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0.9903537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0.98860400000000004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0.98503739999999995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0.99736150000000001</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0.9921875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0.96103890000000003</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0.94642859999999995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0.96207580000000004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0.96041670000000001</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0.95815899999999998</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0.73030300000000004</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0.67894739999999998</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0.64507769999999998</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0.6593407</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0.66666669999999995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0.76470590000000005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0.74055420000000005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0.72345680000000001</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0.7486486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0.72279789999999999</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0.71171169999999995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0.71025640000000001</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0.67554479999999995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0.73878630000000001</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0.71059430000000001</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0.68199240000000005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0.68064519999999995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0.69538460000000002</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0.74522290000000002</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0.76100630000000002</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0.79591829999999997</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0.78855719999999996</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0.80382779999999998</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0.77864580000000005</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0.91596639999999996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0.91085269999999996</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0.9045936</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0.90226879999999998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0.91228070000000006</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0.84288050000000003</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0.84731780000000001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0.83046679999999995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0.83483870000000004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0.83442839999999996</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0.92192189999999996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0.89230770000000004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0.90099010000000002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0.85135139999999998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0.88541669999999995</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1.3983499999999999E-2</c:v>
                </c:pt>
                <c:pt idx="1">
                  <c:v>6.1387700000000003E-2</c:v>
                </c:pt>
                <c:pt idx="2">
                  <c:v>1.74583E-2</c:v>
                </c:pt>
                <c:pt idx="3">
                  <c:v>1.1545700000000001E-2</c:v>
                </c:pt>
                <c:pt idx="4">
                  <c:v>3.0563400000000001E-2</c:v>
                </c:pt>
                <c:pt idx="5">
                  <c:v>9.3822000000000003E-3</c:v>
                </c:pt>
                <c:pt idx="6">
                  <c:v>5.6569999999999997E-3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8.3712300000000003E-2</c:v>
                </c:pt>
                <c:pt idx="1">
                  <c:v>9.8584000000000005E-2</c:v>
                </c:pt>
                <c:pt idx="2">
                  <c:v>9.6648399999999995E-2</c:v>
                </c:pt>
                <c:pt idx="3">
                  <c:v>0.1079205</c:v>
                </c:pt>
                <c:pt idx="4">
                  <c:v>0.1002075</c:v>
                </c:pt>
                <c:pt idx="5">
                  <c:v>7.6130199999999995E-2</c:v>
                </c:pt>
                <c:pt idx="6">
                  <c:v>6.5531300000000001E-2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2.1094000000000002E-2</c:v>
                </c:pt>
                <c:pt idx="1">
                  <c:v>2.4109000000000001E-3</c:v>
                </c:pt>
                <c:pt idx="2">
                  <c:v>0</c:v>
                </c:pt>
                <c:pt idx="3">
                  <c:v>1.6560600000000002E-2</c:v>
                </c:pt>
                <c:pt idx="4">
                  <c:v>1.8340700000000001E-2</c:v>
                </c:pt>
                <c:pt idx="5">
                  <c:v>1.20152E-2</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0.2332265</c:v>
                </c:pt>
                <c:pt idx="3">
                  <c:v>0.19183919999999999</c:v>
                </c:pt>
                <c:pt idx="4">
                  <c:v>0.272119</c:v>
                </c:pt>
                <c:pt idx="5">
                  <c:v>0.1053351</c:v>
                </c:pt>
                <c:pt idx="6">
                  <c:v>9.1727699999999995E-2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0.79835480000000003</c:v>
                </c:pt>
                <c:pt idx="1">
                  <c:v>0.75658990000000004</c:v>
                </c:pt>
                <c:pt idx="2">
                  <c:v>0.70961819999999998</c:v>
                </c:pt>
                <c:pt idx="3">
                  <c:v>0.72308249999999996</c:v>
                </c:pt>
                <c:pt idx="4">
                  <c:v>0.66481840000000003</c:v>
                </c:pt>
                <c:pt idx="5">
                  <c:v>0.83982449999999997</c:v>
                </c:pt>
                <c:pt idx="6">
                  <c:v>0.89898840000000002</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0.92352939999999994</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0.89724309999999996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0.8920863</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0.88654350000000004</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0.86054419999999998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0.88101980000000002</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0.86968840000000003</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0.84639500000000001</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0.84195410000000004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0.86714539999999996</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0.87676050000000005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0.88120569999999998</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0.83561640000000004</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0.85714290000000004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0.8823529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0.88571429999999995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0.8716216</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0.78082189999999996</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0.80769230000000003</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0.79856119999999997</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0.8046875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0.81538460000000001</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0.91878170000000003</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0.8761468</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0.85777780000000003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0.88844619999999996</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0.90212769999999998</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0.88141020000000003</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0.86363639999999997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0.87558689999999995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0.88471180000000005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0.87061999999999995</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0.88658369999999997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0.86987950000000003</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0.86433260000000001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0.87258250000000004</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0.8897912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0.8562092</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0.8823529</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0.85416669999999995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0.77083330000000005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0.73599999999999999</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0.75939849999999998</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2.1916000000000001E-3</c:v>
                </c:pt>
                <c:pt idx="1">
                  <c:v>5.7277999999999999E-3</c:v>
                </c:pt>
                <c:pt idx="2">
                  <c:v>3.5803500000000002E-2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4.9942100000000003E-2</c:v>
                </c:pt>
                <c:pt idx="1">
                  <c:v>7.8060599999999994E-2</c:v>
                </c:pt>
                <c:pt idx="2">
                  <c:v>0.1194751</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2.4772000000000001E-3</c:v>
                </c:pt>
                <c:pt idx="1">
                  <c:v>5.2345999999999998E-3</c:v>
                </c:pt>
                <c:pt idx="2">
                  <c:v>1.05621E-2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0.93023860000000003</c:v>
                </c:pt>
                <c:pt idx="1">
                  <c:v>0.79938419999999999</c:v>
                </c:pt>
                <c:pt idx="2">
                  <c:v>0.75860309999999997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0.85903079999999998</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0.88800000000000001</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0.87394959999999999</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0.85647059999999997</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0.87064680000000005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0.8387097</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0.54311929999999997</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0.56576859999999995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0.57507079999999999</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0.59384170000000003</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0.59757939999999998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0.6314961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0.59864870000000003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0.62530419999999998</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0.64810129999999999</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0.63311260000000003</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0.87822880000000003</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0.89917360000000002</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0.8977444</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0.89861749999999996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0.89280250000000005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0.74242419999999998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0.71973679999999995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0.75820169999999998</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0.75857839999999999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0.75826970000000005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0.75726740000000003</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0.77030460000000001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0.77663230000000005</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0.78959809999999997</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0.7536408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0.44245519999999999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0.50654200000000005</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0.59022560000000002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0.631884</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0.5924855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0.60237390000000002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0.64457830000000005</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0.97782590000000003</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6.0508000000000003E-3</c:v>
                </c:pt>
                <c:pt idx="1">
                  <c:v>2.0407100000000001E-2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7.7867500000000006E-2</c:v>
                </c:pt>
                <c:pt idx="1">
                  <c:v>4.3100699999999999E-2</c:v>
                </c:pt>
                <c:pt idx="2">
                  <c:v>2.13343E-2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9.1120000000000003E-3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4.0030200000000002E-2</c:v>
                </c:pt>
                <c:pt idx="2">
                  <c:v>8.3980000000000003E-4</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0.76828580000000002</c:v>
                </c:pt>
                <c:pt idx="1">
                  <c:v>0.95620050000000001</c:v>
                </c:pt>
                <c:pt idx="2">
                  <c:v>0.99234690000000003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0.60550459999999995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0.6394687</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0.66721580000000003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0.68953690000000001</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0.71571899999999999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0.92567569999999999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0.8898104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0.91505380000000003</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0.90969900000000004</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0.88342860000000001</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0.93380280000000004</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0.91208789999999995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0.92400879999999996</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0.93142860000000005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0.90203109999999997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0.6504202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0.66857140000000004</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0.68266669999999996</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0.7125669</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0.69816639999999996</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0.83554379999999995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0.8014888</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0.85242289999999998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0.8665254</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0.84421049999999997</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0.35074630000000001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0.39086290000000001</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0.4136126</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0.37305700000000003</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0.37619049999999998</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9.0725241000000008</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8.9939318000000004</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9.0657177000000004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9.0885353000000002</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9.0497627000000005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0.36138619999999999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0.37526209999999999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0.375</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0.38401560000000001</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0.38095240000000002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50</c:v>
                </c:pt>
                <c:pt idx="1">
                  <c:v>57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10</c:v>
                </c:pt>
                <c:pt idx="1">
                  <c:v>3</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3.1599000000000002E-3</c:v>
                </c:pt>
                <c:pt idx="1">
                  <c:v>1.8871300000000001E-2</c:v>
                </c:pt>
                <c:pt idx="2">
                  <c:v>1.7560200000000002E-2</c:v>
                </c:pt>
                <c:pt idx="3">
                  <c:v>6.1755999999999998E-3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5.9311999999999997E-2</c:v>
                </c:pt>
                <c:pt idx="1">
                  <c:v>5.7180399999999999E-2</c:v>
                </c:pt>
                <c:pt idx="2">
                  <c:v>5.19557E-2</c:v>
                </c:pt>
                <c:pt idx="3">
                  <c:v>9.56621E-2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1.31282E-2</c:v>
                </c:pt>
                <c:pt idx="1">
                  <c:v>0</c:v>
                </c:pt>
                <c:pt idx="2">
                  <c:v>1.00836E-2</c:v>
                </c:pt>
                <c:pt idx="3">
                  <c:v>1.61257E-2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0.1671977</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0.87119089999999999</c:v>
                </c:pt>
                <c:pt idx="1">
                  <c:v>0.83180600000000005</c:v>
                </c:pt>
                <c:pt idx="2">
                  <c:v>0.88820869999999996</c:v>
                </c:pt>
                <c:pt idx="3">
                  <c:v>0.64299740000000005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0.66276139999999995</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4.9608999999999999E-3</c:v>
                </c:pt>
                <c:pt idx="1">
                  <c:v>0</c:v>
                </c:pt>
                <c:pt idx="2">
                  <c:v>1.17439E-2</c:v>
                </c:pt>
                <c:pt idx="3">
                  <c:v>5.31E-4</c:v>
                </c:pt>
                <c:pt idx="4">
                  <c:v>9.5011999999999996E-3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6.1639600000000003E-2</c:v>
                </c:pt>
                <c:pt idx="1">
                  <c:v>8.5886100000000007E-2</c:v>
                </c:pt>
                <c:pt idx="2">
                  <c:v>6.3110799999999995E-2</c:v>
                </c:pt>
                <c:pt idx="3">
                  <c:v>8.7405700000000003E-2</c:v>
                </c:pt>
                <c:pt idx="4">
                  <c:v>9.6449999999999994E-2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0</c:v>
                </c:pt>
                <c:pt idx="1">
                  <c:v>5.5192000000000001E-3</c:v>
                </c:pt>
                <c:pt idx="2">
                  <c:v>0</c:v>
                </c:pt>
                <c:pt idx="3">
                  <c:v>3.2916999999999998E-3</c:v>
                </c:pt>
                <c:pt idx="4">
                  <c:v>1.3751E-3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0.22857649999999999</c:v>
                </c:pt>
                <c:pt idx="1">
                  <c:v>0.2458333</c:v>
                </c:pt>
                <c:pt idx="2">
                  <c:v>9.2180300000000007E-2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0.75011249999999996</c:v>
                </c:pt>
                <c:pt idx="1">
                  <c:v>0.75416669999999997</c:v>
                </c:pt>
                <c:pt idx="2">
                  <c:v>0.88953090000000001</c:v>
                </c:pt>
                <c:pt idx="3">
                  <c:v>0.63423779999999996</c:v>
                </c:pt>
                <c:pt idx="4">
                  <c:v>0.59619860000000002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Dorset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898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1,608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56</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03431475"/>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206362969"/>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700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570221565"/>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81545124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803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898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866930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0548709"/>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809023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3762197"/>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3093999"/>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2772068"/>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2769247"/>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0782904"/>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69190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2402052"/>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4077826"/>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6098187"/>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8256386"/>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1352601"/>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773291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3427646"/>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726009909"/>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501720586"/>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487467962"/>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243548198"/>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468340700"/>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470864911"/>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94569706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554200768"/>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0850757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21118038"/>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939079035"/>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80300647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680807930"/>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8291600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539172634"/>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483090674"/>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2684091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790010993"/>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795492768"/>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657522219"/>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010843870"/>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4193896501"/>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09429622"/>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68410133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94667433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54683230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4275300689"/>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534564727"/>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399988577"/>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75074339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62262633"/>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391205188"/>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71205121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42609418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414459161"/>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8029302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397767552"/>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30777907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417343949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457445367"/>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36138537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690698829"/>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698014023"/>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Q06. Diagnostic test staff appeared to completely have all the information they needed about the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Q24. Patient was definitely able to have a discussion about their needs or concerns prior to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Q45. Patient was always offered practical advice on dealing with any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Q49. Care team gave family, or someone close, all the information needed to help care for the patient at home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Q50. During treatment, the patient definitely got enough care and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Q51. Patient definitely received the help or support needed from their GP practice since their cancer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94130685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424362570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661525121"/>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39260547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583653" y="622300"/>
            <a:ext cx="2694970"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Dorset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602102647"/>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90742770"/>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43857120"/>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24975916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300084865"/>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91628281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526641583"/>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2907195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988815828"/>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389652202"/>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46457050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541747513"/>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759594547"/>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558432812"/>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955860060"/>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09984437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58216981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764385027"/>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50480435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18201574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746999743"/>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192080300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681342893"/>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594892271"/>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092510522"/>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984056543"/>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551737360"/>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546111100"/>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4742004"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Dorset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33969593"/>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388424484"/>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465536200"/>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370831022"/>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8976918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053462426"/>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52607608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3342772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192515127"/>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125438182"/>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284437922"/>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8195088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77863895"/>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4138042504"/>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138671039"/>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898091365"/>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447372827"/>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259663553"/>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568169458"/>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335611755"/>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77446017"/>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319713406"/>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229540662"/>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692804161"/>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81021270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426993012"/>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664414141"/>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316142905"/>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57778000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424447337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300829985"/>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103725607"/>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563337418"/>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640942083"/>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884103296"/>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02900008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32508483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699197180"/>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74946196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0467281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873484503"/>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614346356"/>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4192246371"/>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092038391"/>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758385408"/>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474961372"/>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58198854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510019046"/>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550117926"/>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13093410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5578098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802259845"/>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68258318"/>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163030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9514672"/>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4547942"/>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368087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8790538"/>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1875077"/>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3492125"/>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633562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397125903"/>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4385162"/>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5419641"/>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84578431"/>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123214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6036459"/>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655826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5963045"/>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6745267"/>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3439425"/>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356533"/>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4321070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503752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8029220"/>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1816919"/>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37271754"/>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0938547"/>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7396038"/>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4769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4880462"/>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8585648"/>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60692153"/>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672738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7415971"/>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01995"/>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16525482"/>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02403005"/>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5320702"/>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0291023"/>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3808985"/>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590970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2034713"/>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236734"/>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4297943"/>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5391947"/>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9250846"/>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838218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6580696"/>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686986"/>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517603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385492"/>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007489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5786216"/>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58293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934776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92940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3688022"/>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4823147"/>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31417998"/>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0425240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219891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7164811"/>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9567499"/>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295767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3353858"/>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8540915"/>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4659374"/>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3503751"/>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50642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57402227"/>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280432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5615130"/>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159684"/>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503378"/>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8469223"/>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6738412"/>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8194017"/>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3886332"/>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8569484"/>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93384343"/>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2081351"/>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3610605"/>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945893"/>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5029338"/>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6544256"/>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6497158"/>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5929853"/>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1116670"/>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4155096"/>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890947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361399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7420346"/>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789389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42564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505864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6020407"/>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2859606"/>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5223663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9318997"/>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13819553"/>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9021092"/>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2690674"/>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746075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06199196"/>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50539556"/>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9612798"/>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3390273"/>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637675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868137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2021228"/>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1221329"/>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835870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132958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3405522"/>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1080699"/>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53609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446799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2949751"/>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2119399"/>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062557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1396013"/>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4223411"/>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8317468"/>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957177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81473847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Dorset County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R0D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Dorset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583653" y="622300"/>
            <a:ext cx="2694970" cy="276999"/>
          </a:xfrm>
          <a:prstGeom prst="rect">
            <a:avLst/>
          </a:prstGeom>
          <a:noFill/>
        </p:spPr>
        <p:txBody>
          <a:bodyPr wrap="none" rtlCol="0">
            <a:spAutoFit/>
          </a:bodyPr>
          <a:lstStyle/>
          <a:p>
            <a:pPr algn="r"/>
            <a:r>
              <a:rPr lang="en-GB" sz="1200" b="1" noProof="0">
                <a:solidFill>
                  <a:srgbClr val="336E9F"/>
                </a:solidFill>
                <a:latin typeface="Arial"/>
                <a:cs typeface="Arial"/>
              </a:rPr>
              <a:t>NHS Dorset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28493</Words>
  <Application>Microsoft Office PowerPoint</Application>
  <PresentationFormat>Custom</PresentationFormat>
  <Paragraphs>7023</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2026-06-26T16:14:22Z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